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0" r:id="rId2"/>
    <p:sldId id="281" r:id="rId3"/>
    <p:sldId id="282" r:id="rId4"/>
    <p:sldId id="283" r:id="rId5"/>
    <p:sldId id="284" r:id="rId6"/>
    <p:sldId id="285" r:id="rId7"/>
    <p:sldId id="277" r:id="rId8"/>
    <p:sldId id="268" r:id="rId9"/>
    <p:sldId id="270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7E66F-15BF-470C-89AB-059BD624691E}" v="9" dt="2024-08-12T16:13:29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Fedirka" userId="07e1fc94-fd03-4b3a-a0a6-29acb945f757" providerId="ADAL" clId="{42B7E66F-15BF-470C-89AB-059BD624691E}"/>
    <pc:docChg chg="undo custSel addSld modSld">
      <pc:chgData name="Heather Fedirka" userId="07e1fc94-fd03-4b3a-a0a6-29acb945f757" providerId="ADAL" clId="{42B7E66F-15BF-470C-89AB-059BD624691E}" dt="2024-08-12T16:22:01.793" v="753" actId="20577"/>
      <pc:docMkLst>
        <pc:docMk/>
      </pc:docMkLst>
      <pc:sldChg chg="modSp mod">
        <pc:chgData name="Heather Fedirka" userId="07e1fc94-fd03-4b3a-a0a6-29acb945f757" providerId="ADAL" clId="{42B7E66F-15BF-470C-89AB-059BD624691E}" dt="2024-08-12T16:15:13.934" v="688" actId="27636"/>
        <pc:sldMkLst>
          <pc:docMk/>
          <pc:sldMk cId="2277440900" sldId="268"/>
        </pc:sldMkLst>
        <pc:spChg chg="mod">
          <ac:chgData name="Heather Fedirka" userId="07e1fc94-fd03-4b3a-a0a6-29acb945f757" providerId="ADAL" clId="{42B7E66F-15BF-470C-89AB-059BD624691E}" dt="2024-08-12T16:15:13.934" v="688" actId="27636"/>
          <ac:spMkLst>
            <pc:docMk/>
            <pc:sldMk cId="2277440900" sldId="268"/>
            <ac:spMk id="2" creationId="{C6A927AE-21D6-4F97-A0B9-6A03F2F6877F}"/>
          </ac:spMkLst>
        </pc:spChg>
        <pc:spChg chg="mod">
          <ac:chgData name="Heather Fedirka" userId="07e1fc94-fd03-4b3a-a0a6-29acb945f757" providerId="ADAL" clId="{42B7E66F-15BF-470C-89AB-059BD624691E}" dt="2024-08-12T15:54:53.302" v="55" actId="207"/>
          <ac:spMkLst>
            <pc:docMk/>
            <pc:sldMk cId="2277440900" sldId="268"/>
            <ac:spMk id="31" creationId="{DAB1362D-F77E-4BB0-91A1-3065C20D7D2D}"/>
          </ac:spMkLst>
        </pc:spChg>
      </pc:sldChg>
      <pc:sldChg chg="delSp modSp mod">
        <pc:chgData name="Heather Fedirka" userId="07e1fc94-fd03-4b3a-a0a6-29acb945f757" providerId="ADAL" clId="{42B7E66F-15BF-470C-89AB-059BD624691E}" dt="2024-08-12T16:21:43.636" v="741" actId="20577"/>
        <pc:sldMkLst>
          <pc:docMk/>
          <pc:sldMk cId="788781969" sldId="270"/>
        </pc:sldMkLst>
        <pc:spChg chg="mod">
          <ac:chgData name="Heather Fedirka" userId="07e1fc94-fd03-4b3a-a0a6-29acb945f757" providerId="ADAL" clId="{42B7E66F-15BF-470C-89AB-059BD624691E}" dt="2024-08-12T16:21:43.636" v="741" actId="20577"/>
          <ac:spMkLst>
            <pc:docMk/>
            <pc:sldMk cId="788781969" sldId="270"/>
            <ac:spMk id="2" creationId="{00000000-0000-0000-0000-000000000000}"/>
          </ac:spMkLst>
        </pc:spChg>
        <pc:spChg chg="mod">
          <ac:chgData name="Heather Fedirka" userId="07e1fc94-fd03-4b3a-a0a6-29acb945f757" providerId="ADAL" clId="{42B7E66F-15BF-470C-89AB-059BD624691E}" dt="2024-08-12T15:55:06.236" v="56" actId="207"/>
          <ac:spMkLst>
            <pc:docMk/>
            <pc:sldMk cId="788781969" sldId="270"/>
            <ac:spMk id="5" creationId="{DAB1362D-F77E-4BB0-91A1-3065C20D7D2D}"/>
          </ac:spMkLst>
        </pc:spChg>
        <pc:spChg chg="del mod">
          <ac:chgData name="Heather Fedirka" userId="07e1fc94-fd03-4b3a-a0a6-29acb945f757" providerId="ADAL" clId="{42B7E66F-15BF-470C-89AB-059BD624691E}" dt="2024-08-12T16:19:20.693" v="735" actId="478"/>
          <ac:spMkLst>
            <pc:docMk/>
            <pc:sldMk cId="788781969" sldId="270"/>
            <ac:spMk id="16" creationId="{C6A927AE-21D6-4F97-A0B9-6A03F2F6877F}"/>
          </ac:spMkLst>
        </pc:spChg>
      </pc:sldChg>
      <pc:sldChg chg="modSp mod">
        <pc:chgData name="Heather Fedirka" userId="07e1fc94-fd03-4b3a-a0a6-29acb945f757" providerId="ADAL" clId="{42B7E66F-15BF-470C-89AB-059BD624691E}" dt="2024-08-12T16:14:44.282" v="661" actId="14100"/>
        <pc:sldMkLst>
          <pc:docMk/>
          <pc:sldMk cId="690994446" sldId="277"/>
        </pc:sldMkLst>
        <pc:spChg chg="mod">
          <ac:chgData name="Heather Fedirka" userId="07e1fc94-fd03-4b3a-a0a6-29acb945f757" providerId="ADAL" clId="{42B7E66F-15BF-470C-89AB-059BD624691E}" dt="2024-08-12T16:14:44.282" v="661" actId="14100"/>
          <ac:spMkLst>
            <pc:docMk/>
            <pc:sldMk cId="690994446" sldId="277"/>
            <ac:spMk id="2" creationId="{C6A927AE-21D6-4F97-A0B9-6A03F2F6877F}"/>
          </ac:spMkLst>
        </pc:spChg>
        <pc:spChg chg="mod">
          <ac:chgData name="Heather Fedirka" userId="07e1fc94-fd03-4b3a-a0a6-29acb945f757" providerId="ADAL" clId="{42B7E66F-15BF-470C-89AB-059BD624691E}" dt="2024-08-12T15:53:31.669" v="54" actId="12"/>
          <ac:spMkLst>
            <pc:docMk/>
            <pc:sldMk cId="690994446" sldId="277"/>
            <ac:spMk id="4" creationId="{00000000-0000-0000-0000-000000000000}"/>
          </ac:spMkLst>
        </pc:spChg>
        <pc:spChg chg="mod">
          <ac:chgData name="Heather Fedirka" userId="07e1fc94-fd03-4b3a-a0a6-29acb945f757" providerId="ADAL" clId="{42B7E66F-15BF-470C-89AB-059BD624691E}" dt="2024-08-12T15:53:10.919" v="51" actId="207"/>
          <ac:spMkLst>
            <pc:docMk/>
            <pc:sldMk cId="690994446" sldId="277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42B7E66F-15BF-470C-89AB-059BD624691E}" dt="2024-08-12T16:19:49.860" v="740" actId="207"/>
        <pc:sldMkLst>
          <pc:docMk/>
          <pc:sldMk cId="1559642864" sldId="278"/>
        </pc:sldMkLst>
        <pc:spChg chg="mod">
          <ac:chgData name="Heather Fedirka" userId="07e1fc94-fd03-4b3a-a0a6-29acb945f757" providerId="ADAL" clId="{42B7E66F-15BF-470C-89AB-059BD624691E}" dt="2024-08-12T16:19:49.860" v="740" actId="207"/>
          <ac:spMkLst>
            <pc:docMk/>
            <pc:sldMk cId="1559642864" sldId="278"/>
            <ac:spMk id="5" creationId="{DAB1362D-F77E-4BB0-91A1-3065C20D7D2D}"/>
          </ac:spMkLst>
        </pc:spChg>
        <pc:spChg chg="mod">
          <ac:chgData name="Heather Fedirka" userId="07e1fc94-fd03-4b3a-a0a6-29acb945f757" providerId="ADAL" clId="{42B7E66F-15BF-470C-89AB-059BD624691E}" dt="2024-08-12T16:19:45.980" v="738" actId="207"/>
          <ac:spMkLst>
            <pc:docMk/>
            <pc:sldMk cId="1559642864" sldId="278"/>
            <ac:spMk id="6" creationId="{00000000-0000-0000-0000-000000000000}"/>
          </ac:spMkLst>
        </pc:spChg>
        <pc:spChg chg="mod">
          <ac:chgData name="Heather Fedirka" userId="07e1fc94-fd03-4b3a-a0a6-29acb945f757" providerId="ADAL" clId="{42B7E66F-15BF-470C-89AB-059BD624691E}" dt="2024-08-12T16:19:45.980" v="738" actId="207"/>
          <ac:spMkLst>
            <pc:docMk/>
            <pc:sldMk cId="1559642864" sldId="278"/>
            <ac:spMk id="7" creationId="{00000000-0000-0000-0000-000000000000}"/>
          </ac:spMkLst>
        </pc:spChg>
      </pc:sldChg>
      <pc:sldChg chg="modSp mod">
        <pc:chgData name="Heather Fedirka" userId="07e1fc94-fd03-4b3a-a0a6-29acb945f757" providerId="ADAL" clId="{42B7E66F-15BF-470C-89AB-059BD624691E}" dt="2024-08-12T16:22:01.793" v="753" actId="20577"/>
        <pc:sldMkLst>
          <pc:docMk/>
          <pc:sldMk cId="2873938924" sldId="279"/>
        </pc:sldMkLst>
        <pc:spChg chg="mod">
          <ac:chgData name="Heather Fedirka" userId="07e1fc94-fd03-4b3a-a0a6-29acb945f757" providerId="ADAL" clId="{42B7E66F-15BF-470C-89AB-059BD624691E}" dt="2024-08-12T16:19:36.595" v="736" actId="207"/>
          <ac:spMkLst>
            <pc:docMk/>
            <pc:sldMk cId="2873938924" sldId="279"/>
            <ac:spMk id="5" creationId="{DAB1362D-F77E-4BB0-91A1-3065C20D7D2D}"/>
          </ac:spMkLst>
        </pc:spChg>
        <pc:spChg chg="mod">
          <ac:chgData name="Heather Fedirka" userId="07e1fc94-fd03-4b3a-a0a6-29acb945f757" providerId="ADAL" clId="{42B7E66F-15BF-470C-89AB-059BD624691E}" dt="2024-08-12T16:22:01.793" v="753" actId="20577"/>
          <ac:spMkLst>
            <pc:docMk/>
            <pc:sldMk cId="2873938924" sldId="279"/>
            <ac:spMk id="9" creationId="{00000000-0000-0000-0000-000000000000}"/>
          </ac:spMkLst>
        </pc:spChg>
      </pc:sldChg>
      <pc:sldChg chg="modSp add mod">
        <pc:chgData name="Heather Fedirka" userId="07e1fc94-fd03-4b3a-a0a6-29acb945f757" providerId="ADAL" clId="{42B7E66F-15BF-470C-89AB-059BD624691E}" dt="2024-08-12T16:00:28.055" v="339" actId="6549"/>
        <pc:sldMkLst>
          <pc:docMk/>
          <pc:sldMk cId="3874802296" sldId="281"/>
        </pc:sldMkLst>
        <pc:spChg chg="mod">
          <ac:chgData name="Heather Fedirka" userId="07e1fc94-fd03-4b3a-a0a6-29acb945f757" providerId="ADAL" clId="{42B7E66F-15BF-470C-89AB-059BD624691E}" dt="2024-08-12T15:58:07.492" v="90" actId="20577"/>
          <ac:spMkLst>
            <pc:docMk/>
            <pc:sldMk cId="3874802296" sldId="281"/>
            <ac:spMk id="2" creationId="{C6A927AE-21D6-4F97-A0B9-6A03F2F6877F}"/>
          </ac:spMkLst>
        </pc:spChg>
        <pc:spChg chg="mod">
          <ac:chgData name="Heather Fedirka" userId="07e1fc94-fd03-4b3a-a0a6-29acb945f757" providerId="ADAL" clId="{42B7E66F-15BF-470C-89AB-059BD624691E}" dt="2024-08-12T16:00:28.055" v="339" actId="6549"/>
          <ac:spMkLst>
            <pc:docMk/>
            <pc:sldMk cId="3874802296" sldId="281"/>
            <ac:spMk id="4" creationId="{00000000-0000-0000-0000-000000000000}"/>
          </ac:spMkLst>
        </pc:spChg>
      </pc:sldChg>
      <pc:sldChg chg="modSp add mod">
        <pc:chgData name="Heather Fedirka" userId="07e1fc94-fd03-4b3a-a0a6-29acb945f757" providerId="ADAL" clId="{42B7E66F-15BF-470C-89AB-059BD624691E}" dt="2024-08-12T16:02:15.789" v="378" actId="20577"/>
        <pc:sldMkLst>
          <pc:docMk/>
          <pc:sldMk cId="377001931" sldId="282"/>
        </pc:sldMkLst>
        <pc:spChg chg="mod">
          <ac:chgData name="Heather Fedirka" userId="07e1fc94-fd03-4b3a-a0a6-29acb945f757" providerId="ADAL" clId="{42B7E66F-15BF-470C-89AB-059BD624691E}" dt="2024-08-12T16:02:15.789" v="378" actId="20577"/>
          <ac:spMkLst>
            <pc:docMk/>
            <pc:sldMk cId="377001931" sldId="282"/>
            <ac:spMk id="2" creationId="{C6A927AE-21D6-4F97-A0B9-6A03F2F6877F}"/>
          </ac:spMkLst>
        </pc:spChg>
      </pc:sldChg>
      <pc:sldChg chg="modSp add mod">
        <pc:chgData name="Heather Fedirka" userId="07e1fc94-fd03-4b3a-a0a6-29acb945f757" providerId="ADAL" clId="{42B7E66F-15BF-470C-89AB-059BD624691E}" dt="2024-08-12T16:07:07.994" v="398" actId="20577"/>
        <pc:sldMkLst>
          <pc:docMk/>
          <pc:sldMk cId="3572992614" sldId="283"/>
        </pc:sldMkLst>
        <pc:spChg chg="mod">
          <ac:chgData name="Heather Fedirka" userId="07e1fc94-fd03-4b3a-a0a6-29acb945f757" providerId="ADAL" clId="{42B7E66F-15BF-470C-89AB-059BD624691E}" dt="2024-08-12T16:07:07.994" v="398" actId="20577"/>
          <ac:spMkLst>
            <pc:docMk/>
            <pc:sldMk cId="3572992614" sldId="283"/>
            <ac:spMk id="2" creationId="{C6A927AE-21D6-4F97-A0B9-6A03F2F6877F}"/>
          </ac:spMkLst>
        </pc:spChg>
      </pc:sldChg>
      <pc:sldChg chg="addSp delSp modSp add mod">
        <pc:chgData name="Heather Fedirka" userId="07e1fc94-fd03-4b3a-a0a6-29acb945f757" providerId="ADAL" clId="{42B7E66F-15BF-470C-89AB-059BD624691E}" dt="2024-08-12T16:09:53.311" v="490" actId="20577"/>
        <pc:sldMkLst>
          <pc:docMk/>
          <pc:sldMk cId="1311198924" sldId="284"/>
        </pc:sldMkLst>
        <pc:spChg chg="mod">
          <ac:chgData name="Heather Fedirka" userId="07e1fc94-fd03-4b3a-a0a6-29acb945f757" providerId="ADAL" clId="{42B7E66F-15BF-470C-89AB-059BD624691E}" dt="2024-08-12T16:09:32.948" v="478" actId="6549"/>
          <ac:spMkLst>
            <pc:docMk/>
            <pc:sldMk cId="1311198924" sldId="284"/>
            <ac:spMk id="2" creationId="{C6A927AE-21D6-4F97-A0B9-6A03F2F6877F}"/>
          </ac:spMkLst>
        </pc:spChg>
        <pc:spChg chg="del">
          <ac:chgData name="Heather Fedirka" userId="07e1fc94-fd03-4b3a-a0a6-29acb945f757" providerId="ADAL" clId="{42B7E66F-15BF-470C-89AB-059BD624691E}" dt="2024-08-12T16:06:02.708" v="390" actId="478"/>
          <ac:spMkLst>
            <pc:docMk/>
            <pc:sldMk cId="1311198924" sldId="284"/>
            <ac:spMk id="8" creationId="{E54986FD-67E6-9468-171A-B0AEC8A850E0}"/>
          </ac:spMkLst>
        </pc:spChg>
        <pc:spChg chg="del">
          <ac:chgData name="Heather Fedirka" userId="07e1fc94-fd03-4b3a-a0a6-29acb945f757" providerId="ADAL" clId="{42B7E66F-15BF-470C-89AB-059BD624691E}" dt="2024-08-12T16:06:00.762" v="389" actId="478"/>
          <ac:spMkLst>
            <pc:docMk/>
            <pc:sldMk cId="1311198924" sldId="284"/>
            <ac:spMk id="9" creationId="{CF6B1AE0-FC74-C7E8-A3EF-CBE4D5006A15}"/>
          </ac:spMkLst>
        </pc:spChg>
        <pc:spChg chg="mod ord">
          <ac:chgData name="Heather Fedirka" userId="07e1fc94-fd03-4b3a-a0a6-29acb945f757" providerId="ADAL" clId="{42B7E66F-15BF-470C-89AB-059BD624691E}" dt="2024-08-12T16:07:54.431" v="415" actId="1036"/>
          <ac:spMkLst>
            <pc:docMk/>
            <pc:sldMk cId="1311198924" sldId="284"/>
            <ac:spMk id="10" creationId="{425F51C9-BF67-8663-29F1-5A48288C68DE}"/>
          </ac:spMkLst>
        </pc:spChg>
        <pc:spChg chg="del">
          <ac:chgData name="Heather Fedirka" userId="07e1fc94-fd03-4b3a-a0a6-29acb945f757" providerId="ADAL" clId="{42B7E66F-15BF-470C-89AB-059BD624691E}" dt="2024-08-12T16:06:08.466" v="393" actId="478"/>
          <ac:spMkLst>
            <pc:docMk/>
            <pc:sldMk cId="1311198924" sldId="284"/>
            <ac:spMk id="11" creationId="{01BB0CDE-18AB-004D-3A42-5A4B220C95DE}"/>
          </ac:spMkLst>
        </pc:spChg>
        <pc:spChg chg="mod ord">
          <ac:chgData name="Heather Fedirka" userId="07e1fc94-fd03-4b3a-a0a6-29acb945f757" providerId="ADAL" clId="{42B7E66F-15BF-470C-89AB-059BD624691E}" dt="2024-08-12T16:08:13.934" v="420" actId="1076"/>
          <ac:spMkLst>
            <pc:docMk/>
            <pc:sldMk cId="1311198924" sldId="284"/>
            <ac:spMk id="12" creationId="{52F89ED5-605F-887B-3CE8-523544AA67C0}"/>
          </ac:spMkLst>
        </pc:spChg>
        <pc:spChg chg="del">
          <ac:chgData name="Heather Fedirka" userId="07e1fc94-fd03-4b3a-a0a6-29acb945f757" providerId="ADAL" clId="{42B7E66F-15BF-470C-89AB-059BD624691E}" dt="2024-08-12T16:06:10.055" v="394" actId="478"/>
          <ac:spMkLst>
            <pc:docMk/>
            <pc:sldMk cId="1311198924" sldId="284"/>
            <ac:spMk id="13" creationId="{B04D3B9F-B3E7-E453-0458-8E8C071B528A}"/>
          </ac:spMkLst>
        </pc:spChg>
        <pc:spChg chg="del">
          <ac:chgData name="Heather Fedirka" userId="07e1fc94-fd03-4b3a-a0a6-29acb945f757" providerId="ADAL" clId="{42B7E66F-15BF-470C-89AB-059BD624691E}" dt="2024-08-12T16:05:43.448" v="381" actId="478"/>
          <ac:spMkLst>
            <pc:docMk/>
            <pc:sldMk cId="1311198924" sldId="284"/>
            <ac:spMk id="14" creationId="{958F0210-E739-0B4E-2368-D7A1F4529776}"/>
          </ac:spMkLst>
        </pc:spChg>
        <pc:spChg chg="del">
          <ac:chgData name="Heather Fedirka" userId="07e1fc94-fd03-4b3a-a0a6-29acb945f757" providerId="ADAL" clId="{42B7E66F-15BF-470C-89AB-059BD624691E}" dt="2024-08-12T16:05:44.365" v="382" actId="478"/>
          <ac:spMkLst>
            <pc:docMk/>
            <pc:sldMk cId="1311198924" sldId="284"/>
            <ac:spMk id="15" creationId="{10FD696C-F61E-BB21-C555-E5671BB138EE}"/>
          </ac:spMkLst>
        </pc:spChg>
        <pc:spChg chg="add mod">
          <ac:chgData name="Heather Fedirka" userId="07e1fc94-fd03-4b3a-a0a6-29acb945f757" providerId="ADAL" clId="{42B7E66F-15BF-470C-89AB-059BD624691E}" dt="2024-08-12T16:09:43.321" v="482" actId="20577"/>
          <ac:spMkLst>
            <pc:docMk/>
            <pc:sldMk cId="1311198924" sldId="284"/>
            <ac:spMk id="20" creationId="{18E665CD-F3E8-E567-D91E-1A513E1CEE5E}"/>
          </ac:spMkLst>
        </pc:spChg>
        <pc:spChg chg="add mod">
          <ac:chgData name="Heather Fedirka" userId="07e1fc94-fd03-4b3a-a0a6-29acb945f757" providerId="ADAL" clId="{42B7E66F-15BF-470C-89AB-059BD624691E}" dt="2024-08-12T16:09:53.311" v="490" actId="20577"/>
          <ac:spMkLst>
            <pc:docMk/>
            <pc:sldMk cId="1311198924" sldId="284"/>
            <ac:spMk id="21" creationId="{915C6DEB-B133-B484-812F-6E656B058C28}"/>
          </ac:spMkLst>
        </pc:spChg>
        <pc:spChg chg="add del mod">
          <ac:chgData name="Heather Fedirka" userId="07e1fc94-fd03-4b3a-a0a6-29acb945f757" providerId="ADAL" clId="{42B7E66F-15BF-470C-89AB-059BD624691E}" dt="2024-08-12T16:06:05.338" v="392" actId="478"/>
          <ac:spMkLst>
            <pc:docMk/>
            <pc:sldMk cId="1311198924" sldId="284"/>
            <ac:spMk id="31" creationId="{DAB1362D-F77E-4BB0-91A1-3065C20D7D2D}"/>
          </ac:spMkLst>
        </pc:spChg>
        <pc:picChg chg="del">
          <ac:chgData name="Heather Fedirka" userId="07e1fc94-fd03-4b3a-a0a6-29acb945f757" providerId="ADAL" clId="{42B7E66F-15BF-470C-89AB-059BD624691E}" dt="2024-08-12T16:04:39.155" v="380" actId="478"/>
          <ac:picMkLst>
            <pc:docMk/>
            <pc:sldMk cId="1311198924" sldId="284"/>
            <ac:picMk id="4" creationId="{3DEA0B5E-2614-3DE1-1CE9-423F222046BA}"/>
          </ac:picMkLst>
        </pc:picChg>
        <pc:picChg chg="add mod">
          <ac:chgData name="Heather Fedirka" userId="07e1fc94-fd03-4b3a-a0a6-29acb945f757" providerId="ADAL" clId="{42B7E66F-15BF-470C-89AB-059BD624691E}" dt="2024-08-12T16:08:18.595" v="421" actId="1440"/>
          <ac:picMkLst>
            <pc:docMk/>
            <pc:sldMk cId="1311198924" sldId="284"/>
            <ac:picMk id="6" creationId="{83709AD9-5FA5-499F-D7A8-6011592CC12C}"/>
          </ac:picMkLst>
        </pc:picChg>
        <pc:picChg chg="add mod">
          <ac:chgData name="Heather Fedirka" userId="07e1fc94-fd03-4b3a-a0a6-29acb945f757" providerId="ADAL" clId="{42B7E66F-15BF-470C-89AB-059BD624691E}" dt="2024-08-12T16:09:08.397" v="426" actId="1440"/>
          <ac:picMkLst>
            <pc:docMk/>
            <pc:sldMk cId="1311198924" sldId="284"/>
            <ac:picMk id="17" creationId="{CEB4AFAC-BDC1-6666-7E40-E2E878569AF6}"/>
          </ac:picMkLst>
        </pc:picChg>
        <pc:picChg chg="add mod">
          <ac:chgData name="Heather Fedirka" userId="07e1fc94-fd03-4b3a-a0a6-29acb945f757" providerId="ADAL" clId="{42B7E66F-15BF-470C-89AB-059BD624691E}" dt="2024-08-12T16:09:12.110" v="427" actId="1440"/>
          <ac:picMkLst>
            <pc:docMk/>
            <pc:sldMk cId="1311198924" sldId="284"/>
            <ac:picMk id="19" creationId="{E4ABA42E-B079-E5A5-C764-3A2ADFBF76A2}"/>
          </ac:picMkLst>
        </pc:picChg>
      </pc:sldChg>
      <pc:sldChg chg="addSp delSp modSp add mod">
        <pc:chgData name="Heather Fedirka" userId="07e1fc94-fd03-4b3a-a0a6-29acb945f757" providerId="ADAL" clId="{42B7E66F-15BF-470C-89AB-059BD624691E}" dt="2024-08-12T16:14:01.316" v="622" actId="14100"/>
        <pc:sldMkLst>
          <pc:docMk/>
          <pc:sldMk cId="3309938400" sldId="285"/>
        </pc:sldMkLst>
        <pc:spChg chg="mod">
          <ac:chgData name="Heather Fedirka" userId="07e1fc94-fd03-4b3a-a0a6-29acb945f757" providerId="ADAL" clId="{42B7E66F-15BF-470C-89AB-059BD624691E}" dt="2024-08-12T16:12:15.263" v="586" actId="20577"/>
          <ac:spMkLst>
            <pc:docMk/>
            <pc:sldMk cId="3309938400" sldId="285"/>
            <ac:spMk id="2" creationId="{C6A927AE-21D6-4F97-A0B9-6A03F2F6877F}"/>
          </ac:spMkLst>
        </pc:spChg>
        <pc:spChg chg="mod ord">
          <ac:chgData name="Heather Fedirka" userId="07e1fc94-fd03-4b3a-a0a6-29acb945f757" providerId="ADAL" clId="{42B7E66F-15BF-470C-89AB-059BD624691E}" dt="2024-08-12T16:11:51.979" v="528" actId="1038"/>
          <ac:spMkLst>
            <pc:docMk/>
            <pc:sldMk cId="3309938400" sldId="285"/>
            <ac:spMk id="10" creationId="{425F51C9-BF67-8663-29F1-5A48288C68DE}"/>
          </ac:spMkLst>
        </pc:spChg>
        <pc:spChg chg="add mod">
          <ac:chgData name="Heather Fedirka" userId="07e1fc94-fd03-4b3a-a0a6-29acb945f757" providerId="ADAL" clId="{42B7E66F-15BF-470C-89AB-059BD624691E}" dt="2024-08-12T16:14:01.316" v="622" actId="14100"/>
          <ac:spMkLst>
            <pc:docMk/>
            <pc:sldMk cId="3309938400" sldId="285"/>
            <ac:spMk id="11" creationId="{00723814-E812-863B-1043-BC43F85AC878}"/>
          </ac:spMkLst>
        </pc:spChg>
        <pc:spChg chg="del">
          <ac:chgData name="Heather Fedirka" userId="07e1fc94-fd03-4b3a-a0a6-29acb945f757" providerId="ADAL" clId="{42B7E66F-15BF-470C-89AB-059BD624691E}" dt="2024-08-12T16:10:54.762" v="495" actId="478"/>
          <ac:spMkLst>
            <pc:docMk/>
            <pc:sldMk cId="3309938400" sldId="285"/>
            <ac:spMk id="12" creationId="{52F89ED5-605F-887B-3CE8-523544AA67C0}"/>
          </ac:spMkLst>
        </pc:spChg>
        <pc:spChg chg="add del mod">
          <ac:chgData name="Heather Fedirka" userId="07e1fc94-fd03-4b3a-a0a6-29acb945f757" providerId="ADAL" clId="{42B7E66F-15BF-470C-89AB-059BD624691E}" dt="2024-08-12T16:13:11.919" v="595" actId="478"/>
          <ac:spMkLst>
            <pc:docMk/>
            <pc:sldMk cId="3309938400" sldId="285"/>
            <ac:spMk id="13" creationId="{800808A7-3BC5-4BD3-88B5-2686B1E2621F}"/>
          </ac:spMkLst>
        </pc:spChg>
        <pc:spChg chg="add mod">
          <ac:chgData name="Heather Fedirka" userId="07e1fc94-fd03-4b3a-a0a6-29acb945f757" providerId="ADAL" clId="{42B7E66F-15BF-470C-89AB-059BD624691E}" dt="2024-08-12T16:13:44.905" v="611" actId="14100"/>
          <ac:spMkLst>
            <pc:docMk/>
            <pc:sldMk cId="3309938400" sldId="285"/>
            <ac:spMk id="14" creationId="{4B45B7D6-1F03-5665-3B25-5D3BC2DE9592}"/>
          </ac:spMkLst>
        </pc:spChg>
        <pc:spChg chg="mod ord">
          <ac:chgData name="Heather Fedirka" userId="07e1fc94-fd03-4b3a-a0a6-29acb945f757" providerId="ADAL" clId="{42B7E66F-15BF-470C-89AB-059BD624691E}" dt="2024-08-12T16:13:52.463" v="621" actId="1038"/>
          <ac:spMkLst>
            <pc:docMk/>
            <pc:sldMk cId="3309938400" sldId="285"/>
            <ac:spMk id="20" creationId="{18E665CD-F3E8-E567-D91E-1A513E1CEE5E}"/>
          </ac:spMkLst>
        </pc:spChg>
        <pc:spChg chg="del mod">
          <ac:chgData name="Heather Fedirka" userId="07e1fc94-fd03-4b3a-a0a6-29acb945f757" providerId="ADAL" clId="{42B7E66F-15BF-470C-89AB-059BD624691E}" dt="2024-08-12T16:10:58.333" v="500" actId="478"/>
          <ac:spMkLst>
            <pc:docMk/>
            <pc:sldMk cId="3309938400" sldId="285"/>
            <ac:spMk id="21" creationId="{915C6DEB-B133-B484-812F-6E656B058C28}"/>
          </ac:spMkLst>
        </pc:spChg>
        <pc:picChg chg="add mod">
          <ac:chgData name="Heather Fedirka" userId="07e1fc94-fd03-4b3a-a0a6-29acb945f757" providerId="ADAL" clId="{42B7E66F-15BF-470C-89AB-059BD624691E}" dt="2024-08-12T16:12:54.558" v="589" actId="1440"/>
          <ac:picMkLst>
            <pc:docMk/>
            <pc:sldMk cId="3309938400" sldId="285"/>
            <ac:picMk id="4" creationId="{99B62BE2-E24F-5FC0-00A6-FD7DE2E3FB47}"/>
          </ac:picMkLst>
        </pc:picChg>
        <pc:picChg chg="del mod">
          <ac:chgData name="Heather Fedirka" userId="07e1fc94-fd03-4b3a-a0a6-29acb945f757" providerId="ADAL" clId="{42B7E66F-15BF-470C-89AB-059BD624691E}" dt="2024-08-12T16:10:57.145" v="499" actId="478"/>
          <ac:picMkLst>
            <pc:docMk/>
            <pc:sldMk cId="3309938400" sldId="285"/>
            <ac:picMk id="6" creationId="{83709AD9-5FA5-499F-D7A8-6011592CC12C}"/>
          </ac:picMkLst>
        </pc:picChg>
        <pc:picChg chg="add mod">
          <ac:chgData name="Heather Fedirka" userId="07e1fc94-fd03-4b3a-a0a6-29acb945f757" providerId="ADAL" clId="{42B7E66F-15BF-470C-89AB-059BD624691E}" dt="2024-08-12T16:13:06.904" v="592" actId="1440"/>
          <ac:picMkLst>
            <pc:docMk/>
            <pc:sldMk cId="3309938400" sldId="285"/>
            <ac:picMk id="9" creationId="{3E6F973B-725E-F9E0-5742-9F5C9132766D}"/>
          </ac:picMkLst>
        </pc:picChg>
        <pc:picChg chg="del">
          <ac:chgData name="Heather Fedirka" userId="07e1fc94-fd03-4b3a-a0a6-29acb945f757" providerId="ADAL" clId="{42B7E66F-15BF-470C-89AB-059BD624691E}" dt="2024-08-12T16:10:47.414" v="492" actId="478"/>
          <ac:picMkLst>
            <pc:docMk/>
            <pc:sldMk cId="3309938400" sldId="285"/>
            <ac:picMk id="17" creationId="{CEB4AFAC-BDC1-6666-7E40-E2E878569AF6}"/>
          </ac:picMkLst>
        </pc:picChg>
        <pc:picChg chg="del">
          <ac:chgData name="Heather Fedirka" userId="07e1fc94-fd03-4b3a-a0a6-29acb945f757" providerId="ADAL" clId="{42B7E66F-15BF-470C-89AB-059BD624691E}" dt="2024-08-12T16:10:55.526" v="496" actId="478"/>
          <ac:picMkLst>
            <pc:docMk/>
            <pc:sldMk cId="3309938400" sldId="285"/>
            <ac:picMk id="19" creationId="{E4ABA42E-B079-E5A5-C764-3A2ADFBF76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51D4-5795-4EFA-8919-42CFAAE3F0CC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D3F7-86DE-443F-8798-B3CE3156F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0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liv</a:t>
            </a:r>
            <a:r>
              <a:rPr lang="en-US" baseline="0" dirty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022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 USE ONLY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3517246"/>
            <a:ext cx="6395819" cy="740818"/>
          </a:xfrm>
        </p:spPr>
        <p:txBody>
          <a:bodyPr anchor="ctr">
            <a:noAutofit/>
          </a:bodyPr>
          <a:lstStyle/>
          <a:p>
            <a:r>
              <a:rPr lang="en-US" sz="3000" dirty="0">
                <a:latin typeface="Teva Sans" panose="020B0604030202020203" pitchFamily="34" charset="0"/>
              </a:rPr>
              <a:t>How To Request a FMV Modification</a:t>
            </a:r>
            <a:endParaRPr lang="LID4096" sz="3000" dirty="0">
              <a:latin typeface="Teva Sans" panose="020B0604030202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10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2529" y="168258"/>
            <a:ext cx="11904452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Confirm the Nominee Status </a:t>
            </a:r>
            <a:r>
              <a:rPr lang="en-US">
                <a:latin typeface="Teva Sans" panose="020B0604030202020203" pitchFamily="34" charset="0"/>
              </a:rPr>
              <a:t>is changed</a:t>
            </a:r>
            <a:endParaRPr lang="en-US" dirty="0">
              <a:latin typeface="Teva Sans" panose="020B0604030202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43886" y="1675395"/>
            <a:ext cx="8517475" cy="3607401"/>
            <a:chOff x="2475550" y="3843408"/>
            <a:chExt cx="8517475" cy="3607401"/>
          </a:xfrm>
        </p:grpSpPr>
        <p:grpSp>
          <p:nvGrpSpPr>
            <p:cNvPr id="12" name="Group 11"/>
            <p:cNvGrpSpPr/>
            <p:nvPr/>
          </p:nvGrpSpPr>
          <p:grpSpPr>
            <a:xfrm>
              <a:off x="2475550" y="3843408"/>
              <a:ext cx="8517475" cy="3607401"/>
              <a:chOff x="1674981" y="1650425"/>
              <a:chExt cx="8517475" cy="360740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46732" y="3848135"/>
                <a:ext cx="2770632" cy="256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4981" y="1650425"/>
                <a:ext cx="8517475" cy="360740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0452" y="3158933"/>
                <a:ext cx="1827491" cy="37107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965" y="3158932"/>
                <a:ext cx="1866758" cy="371077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016222" y="5274840"/>
              <a:ext cx="5376756" cy="449989"/>
              <a:chOff x="4016222" y="5274840"/>
              <a:chExt cx="5376756" cy="44998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8029" y="5400004"/>
                <a:ext cx="412348" cy="13744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7422" y="5274840"/>
                <a:ext cx="435077" cy="13052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7422" y="5559724"/>
                <a:ext cx="435077" cy="13052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8921" y="5559724"/>
                <a:ext cx="214057" cy="13052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78922" y="5414753"/>
                <a:ext cx="170404" cy="11715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42006" y="5278282"/>
                <a:ext cx="195570" cy="105307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44745" y="5554027"/>
                <a:ext cx="807427" cy="170802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016222" y="5554027"/>
                <a:ext cx="1071971" cy="168965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93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1448" y="6388099"/>
            <a:ext cx="538163" cy="365125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11</a:t>
            </a:fld>
            <a:r>
              <a:rPr lang="en-US" dirty="0">
                <a:latin typeface="Teva Sans" panose="020B0604030202020203" pitchFamily="34" charset="0"/>
              </a:rPr>
              <a:t> |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85825" y="6388100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931399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4733" y="1915066"/>
            <a:ext cx="8893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eva Sans" panose="020B0604030202020203" pitchFamily="34" charset="0"/>
              </a:rPr>
              <a:t>Congratulations!  You have requested an FMV Modification.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4732" y="4939617"/>
            <a:ext cx="961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eva Sans" panose="020B0604030202020203" pitchFamily="34" charset="0"/>
              </a:rPr>
              <a:t>To view a video on “How to Request an FMV Modification”, visit Teva Tube:</a:t>
            </a:r>
          </a:p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EngageMate – FMV Modification Tier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007" y="1570008"/>
            <a:ext cx="8656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eva Sans" panose="020B0604030202020203" pitchFamily="34" charset="0"/>
              </a:rPr>
              <a:t>You can request a Tier Change for the service provider two ways in the system:</a:t>
            </a:r>
          </a:p>
          <a:p>
            <a:endParaRPr lang="en-US" sz="2400" b="1" dirty="0">
              <a:latin typeface="Teva Sans" panose="020B0604030202020203" pitchFamily="34" charset="0"/>
            </a:endParaRP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latin typeface="Teva Sans" panose="020B0604030202020203" pitchFamily="34" charset="0"/>
              </a:rPr>
              <a:t>Access the service provider in the Customer Master and request the Tier Change</a:t>
            </a: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400" b="1" dirty="0">
              <a:latin typeface="Teva Sans" panose="020B0604030202020203" pitchFamily="34" charset="0"/>
            </a:endParaRP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latin typeface="Teva Sans" panose="020B0604030202020203" pitchFamily="34" charset="0"/>
              </a:rPr>
              <a:t>Create an activity, add the service provider and then request a Tier change</a:t>
            </a:r>
          </a:p>
          <a:p>
            <a:endParaRPr lang="en-US" sz="2400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0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EngageMate – Request Tier Change from Customer 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EEF08-2233-1E5A-4DAC-714826D4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67" y="1864595"/>
            <a:ext cx="5190476" cy="26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E54986FD-67E6-9468-171A-B0AEC8A850E0}"/>
              </a:ext>
            </a:extLst>
          </p:cNvPr>
          <p:cNvSpPr/>
          <p:nvPr/>
        </p:nvSpPr>
        <p:spPr>
          <a:xfrm>
            <a:off x="3611132" y="3745202"/>
            <a:ext cx="1853234" cy="24565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B1AE0-FC74-C7E8-A3EF-CBE4D5006A15}"/>
              </a:ext>
            </a:extLst>
          </p:cNvPr>
          <p:cNvSpPr/>
          <p:nvPr/>
        </p:nvSpPr>
        <p:spPr>
          <a:xfrm>
            <a:off x="5237745" y="3284346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00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EngageMate – Apply a filter &amp; click edit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A0B5E-2614-3DE1-1CE9-423F2220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7" y="1959545"/>
            <a:ext cx="9940300" cy="2784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E54986FD-67E6-9468-171A-B0AEC8A850E0}"/>
              </a:ext>
            </a:extLst>
          </p:cNvPr>
          <p:cNvSpPr/>
          <p:nvPr/>
        </p:nvSpPr>
        <p:spPr>
          <a:xfrm>
            <a:off x="8712793" y="2461349"/>
            <a:ext cx="453241" cy="31490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B1AE0-FC74-C7E8-A3EF-CBE4D5006A15}"/>
              </a:ext>
            </a:extLst>
          </p:cNvPr>
          <p:cNvSpPr/>
          <p:nvPr/>
        </p:nvSpPr>
        <p:spPr>
          <a:xfrm>
            <a:off x="8355518" y="2044517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25F51C9-BF67-8663-29F1-5A48288C68DE}"/>
              </a:ext>
            </a:extLst>
          </p:cNvPr>
          <p:cNvSpPr/>
          <p:nvPr/>
        </p:nvSpPr>
        <p:spPr>
          <a:xfrm>
            <a:off x="8186094" y="2827450"/>
            <a:ext cx="2368065" cy="57628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01BB0CDE-18AB-004D-3A42-5A4B220C95DE}"/>
              </a:ext>
            </a:extLst>
          </p:cNvPr>
          <p:cNvSpPr/>
          <p:nvPr/>
        </p:nvSpPr>
        <p:spPr>
          <a:xfrm>
            <a:off x="9000781" y="4260618"/>
            <a:ext cx="561860" cy="25629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F89ED5-605F-887B-3CE8-523544AA67C0}"/>
              </a:ext>
            </a:extLst>
          </p:cNvPr>
          <p:cNvSpPr/>
          <p:nvPr/>
        </p:nvSpPr>
        <p:spPr>
          <a:xfrm>
            <a:off x="7650565" y="2906819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4D3B9F-B3E7-E453-0458-8E8C071B528A}"/>
              </a:ext>
            </a:extLst>
          </p:cNvPr>
          <p:cNvSpPr/>
          <p:nvPr/>
        </p:nvSpPr>
        <p:spPr>
          <a:xfrm>
            <a:off x="9759612" y="4099375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958F0210-E739-0B4E-2368-D7A1F4529776}"/>
              </a:ext>
            </a:extLst>
          </p:cNvPr>
          <p:cNvSpPr/>
          <p:nvPr/>
        </p:nvSpPr>
        <p:spPr>
          <a:xfrm>
            <a:off x="1287139" y="2975172"/>
            <a:ext cx="383753" cy="41754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FD696C-F61E-BB21-C555-E5671BB138EE}"/>
              </a:ext>
            </a:extLst>
          </p:cNvPr>
          <p:cNvSpPr/>
          <p:nvPr/>
        </p:nvSpPr>
        <p:spPr>
          <a:xfrm>
            <a:off x="1753180" y="2766401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29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EngageMate – Click FMV Modification &amp; enter required fields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09AD9-5FA5-499F-D7A8-6011592C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1857"/>
            <a:ext cx="10212636" cy="1885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25F51C9-BF67-8663-29F1-5A48288C68DE}"/>
              </a:ext>
            </a:extLst>
          </p:cNvPr>
          <p:cNvSpPr/>
          <p:nvPr/>
        </p:nvSpPr>
        <p:spPr>
          <a:xfrm>
            <a:off x="8589274" y="1424996"/>
            <a:ext cx="764047" cy="18346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F89ED5-605F-887B-3CE8-523544AA67C0}"/>
              </a:ext>
            </a:extLst>
          </p:cNvPr>
          <p:cNvSpPr/>
          <p:nvPr/>
        </p:nvSpPr>
        <p:spPr>
          <a:xfrm>
            <a:off x="7942657" y="1189093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B4AFAC-BDC1-6666-7E40-E2E87856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032" y="2435313"/>
            <a:ext cx="3952875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ABA42E-B079-E5A5-C764-3A2ADFBF7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146" y="2812363"/>
            <a:ext cx="3600450" cy="2305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E665CD-F3E8-E567-D91E-1A513E1CEE5E}"/>
              </a:ext>
            </a:extLst>
          </p:cNvPr>
          <p:cNvSpPr/>
          <p:nvPr/>
        </p:nvSpPr>
        <p:spPr>
          <a:xfrm>
            <a:off x="4701862" y="2603592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5C6DEB-B133-B484-812F-6E656B058C28}"/>
              </a:ext>
            </a:extLst>
          </p:cNvPr>
          <p:cNvSpPr/>
          <p:nvPr/>
        </p:nvSpPr>
        <p:spPr>
          <a:xfrm>
            <a:off x="9498347" y="2862589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1119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EngageMate – Click submit &amp; confirm the nominee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62BE2-E24F-5FC0-00A6-FD7DE2E3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23" y="1334233"/>
            <a:ext cx="10190602" cy="1374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25F51C9-BF67-8663-29F1-5A48288C68DE}"/>
              </a:ext>
            </a:extLst>
          </p:cNvPr>
          <p:cNvSpPr/>
          <p:nvPr/>
        </p:nvSpPr>
        <p:spPr>
          <a:xfrm>
            <a:off x="10284654" y="1432193"/>
            <a:ext cx="478827" cy="17902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F973B-725E-F9E0-5742-9F5C9132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39" y="3358473"/>
            <a:ext cx="10114286" cy="158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E665CD-F3E8-E567-D91E-1A513E1CEE5E}"/>
              </a:ext>
            </a:extLst>
          </p:cNvPr>
          <p:cNvSpPr/>
          <p:nvPr/>
        </p:nvSpPr>
        <p:spPr>
          <a:xfrm>
            <a:off x="9641037" y="1234439"/>
            <a:ext cx="560583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00723814-E812-863B-1043-BC43F85AC878}"/>
              </a:ext>
            </a:extLst>
          </p:cNvPr>
          <p:cNvSpPr/>
          <p:nvPr/>
        </p:nvSpPr>
        <p:spPr>
          <a:xfrm>
            <a:off x="2163387" y="4361596"/>
            <a:ext cx="1615399" cy="57782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45B7D6-1F03-5665-3B25-5D3BC2DE9592}"/>
              </a:ext>
            </a:extLst>
          </p:cNvPr>
          <p:cNvSpPr/>
          <p:nvPr/>
        </p:nvSpPr>
        <p:spPr>
          <a:xfrm>
            <a:off x="3704495" y="3944055"/>
            <a:ext cx="581066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099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35125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247343"/>
            <a:ext cx="11428146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How to Request an FMV Modification in the 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00786"/>
            <a:ext cx="9834349" cy="4842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eva Sans" panose="020B0604030202020203" pitchFamily="34" charset="0"/>
              </a:rPr>
              <a:t>The following steps have occurred: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Created your activity</a:t>
            </a:r>
            <a:endParaRPr lang="en-US" sz="2400" b="1" dirty="0">
              <a:latin typeface="Teva Sans" panose="020B0604030202020203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Searched for your service provider(s)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Added the Service Provider(s) to your activity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Completed the Service Providers Rate, Service Hours, Prep Time &amp; Travel Time </a:t>
            </a:r>
          </a:p>
          <a:p>
            <a:pPr lvl="1">
              <a:lnSpc>
                <a:spcPct val="150000"/>
              </a:lnSpc>
            </a:pPr>
            <a:endParaRPr lang="en-US" sz="2400" dirty="0">
              <a:latin typeface="Teva Sans" panose="020B0604030202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eva Sans" panose="020B0604030202020203" pitchFamily="34" charset="0"/>
              </a:rPr>
              <a:t>You are ready to complete the FMV Modification form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36" y="125697"/>
            <a:ext cx="11799498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</a:t>
            </a:r>
            <a:r>
              <a:rPr lang="en-US" sz="2700" dirty="0">
                <a:latin typeface="Teva Sans" panose="020B0604030202020203" pitchFamily="34" charset="0"/>
              </a:rPr>
              <a:t>Click the FMV Modification for the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87652" y="1007240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59336" y="1650425"/>
            <a:ext cx="8517475" cy="3607401"/>
            <a:chOff x="1859336" y="1650425"/>
            <a:chExt cx="8517475" cy="3607401"/>
          </a:xfrm>
        </p:grpSpPr>
        <p:grpSp>
          <p:nvGrpSpPr>
            <p:cNvPr id="14" name="Group 13"/>
            <p:cNvGrpSpPr/>
            <p:nvPr/>
          </p:nvGrpSpPr>
          <p:grpSpPr>
            <a:xfrm>
              <a:off x="1859336" y="1650425"/>
              <a:ext cx="8517475" cy="3607401"/>
              <a:chOff x="1674981" y="1650425"/>
              <a:chExt cx="8517475" cy="360740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46732" y="3848135"/>
                <a:ext cx="2770632" cy="256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4981" y="1650425"/>
                <a:ext cx="8517475" cy="360740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35" name="Oval 34"/>
              <p:cNvSpPr/>
              <p:nvPr/>
            </p:nvSpPr>
            <p:spPr>
              <a:xfrm>
                <a:off x="2964075" y="3087153"/>
                <a:ext cx="417038" cy="421370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atin typeface="Teva Sans" panose="020B0604030202020203" pitchFamily="34" charset="0"/>
                  </a:rPr>
                  <a:t>1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785367" y="3361875"/>
                <a:ext cx="178708" cy="146648"/>
              </a:xfrm>
              <a:prstGeom prst="round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0452" y="3158933"/>
                <a:ext cx="1827491" cy="37107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965" y="3158932"/>
                <a:ext cx="1866758" cy="371077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1815" y="3207021"/>
              <a:ext cx="412348" cy="1374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1208" y="3081857"/>
              <a:ext cx="435077" cy="1305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1208" y="3366741"/>
              <a:ext cx="435077" cy="1305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707" y="3366741"/>
              <a:ext cx="214057" cy="1305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2708" y="3221770"/>
              <a:ext cx="170404" cy="11715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25792" y="3085299"/>
              <a:ext cx="195570" cy="105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44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36307" y="1039780"/>
            <a:ext cx="8532633" cy="3987480"/>
            <a:chOff x="1636307" y="1462454"/>
            <a:chExt cx="8532633" cy="39874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6307" y="1672204"/>
              <a:ext cx="8532633" cy="3777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3592211" y="1966613"/>
              <a:ext cx="417133" cy="402246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2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10474" y="2167736"/>
              <a:ext cx="2016137" cy="1275737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687462" y="1663577"/>
              <a:ext cx="319179" cy="182475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274735" y="1462454"/>
              <a:ext cx="417133" cy="402246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5" y="139494"/>
            <a:ext cx="11706046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Enter the required fields &amp; submit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9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836354" y="3020800"/>
            <a:ext cx="5057775" cy="2333625"/>
            <a:chOff x="4836354" y="3443474"/>
            <a:chExt cx="5057775" cy="23336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6354" y="3443474"/>
              <a:ext cx="5057775" cy="23336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6" name="Rectangle 25"/>
            <p:cNvSpPr/>
            <p:nvPr/>
          </p:nvSpPr>
          <p:spPr>
            <a:xfrm>
              <a:off x="4959757" y="4261449"/>
              <a:ext cx="2016137" cy="498990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767327" y="4009364"/>
              <a:ext cx="417133" cy="402246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325</Words>
  <Application>Microsoft Office PowerPoint</Application>
  <PresentationFormat>Widescreen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Teva Sans</vt:lpstr>
      <vt:lpstr>Wingdings</vt:lpstr>
      <vt:lpstr>1_Office Theme</vt:lpstr>
      <vt:lpstr>PowerPoint Presentation</vt:lpstr>
      <vt:lpstr>EngageMate – FMV Modification Tier Change</vt:lpstr>
      <vt:lpstr>EngageMate – Request Tier Change from Customer Master</vt:lpstr>
      <vt:lpstr>EngageMate – Apply a filter &amp; click edit</vt:lpstr>
      <vt:lpstr>EngageMate – Click FMV Modification &amp; enter required fields</vt:lpstr>
      <vt:lpstr>EngageMate – Click submit &amp; confirm the nominee status</vt:lpstr>
      <vt:lpstr>EngageMate – How to Request an FMV Modification in the Activity</vt:lpstr>
      <vt:lpstr>EngageMate – Click the FMV Modification for the service provider</vt:lpstr>
      <vt:lpstr>EngageMate – Enter the required fields &amp; submit</vt:lpstr>
      <vt:lpstr>EngageMate – Confirm the Nominee Status is changed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Heather Fedirka</cp:lastModifiedBy>
  <cp:revision>37</cp:revision>
  <dcterms:created xsi:type="dcterms:W3CDTF">2022-09-21T18:47:29Z</dcterms:created>
  <dcterms:modified xsi:type="dcterms:W3CDTF">2024-08-12T16:22:02Z</dcterms:modified>
</cp:coreProperties>
</file>