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0" r:id="rId2"/>
    <p:sldId id="277" r:id="rId3"/>
    <p:sldId id="268" r:id="rId4"/>
    <p:sldId id="270" r:id="rId5"/>
    <p:sldId id="279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51D4-5795-4EFA-8919-42CFAAE3F0CC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D3F7-86DE-443F-8798-B3CE3156F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liv</a:t>
            </a:r>
            <a:r>
              <a:rPr lang="en-US" baseline="0" dirty="0" smtClean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022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od.tevapharm.com/media/EM+Submitter+3+-+FMV+Modification/1_11wbxpu4" TargetMode="Externa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3517246"/>
            <a:ext cx="6395819" cy="740818"/>
          </a:xfrm>
        </p:spPr>
        <p:txBody>
          <a:bodyPr anchor="ctr">
            <a:noAutofit/>
          </a:bodyPr>
          <a:lstStyle/>
          <a:p>
            <a:r>
              <a:rPr lang="en-US" sz="3000" dirty="0" smtClean="0">
                <a:latin typeface="Teva Sans" panose="020B0604030202020203" pitchFamily="34" charset="0"/>
              </a:rPr>
              <a:t>How </a:t>
            </a:r>
            <a:r>
              <a:rPr lang="en-US" sz="3000" dirty="0" smtClean="0">
                <a:latin typeface="Teva Sans" panose="020B0604030202020203" pitchFamily="34" charset="0"/>
              </a:rPr>
              <a:t>To </a:t>
            </a:r>
            <a:r>
              <a:rPr lang="en-US" sz="3000" dirty="0" smtClean="0">
                <a:latin typeface="Teva Sans" panose="020B0604030202020203" pitchFamily="34" charset="0"/>
              </a:rPr>
              <a:t>Request a FMV Modification</a:t>
            </a:r>
            <a:endParaRPr lang="LID4096" sz="30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35125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247343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How to Request an FMV Modification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70008"/>
            <a:ext cx="98343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The following steps have occurred: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eva Sans" panose="020B0604030202020203" pitchFamily="34" charset="0"/>
              </a:rPr>
              <a:t>Created your 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activity</a:t>
            </a:r>
            <a:endParaRPr lang="en-US" sz="2400" b="1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Searched 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for your service provider(s)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Added the 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Service Provider(s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to 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your activity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Edited the Service Providers profile to include Rate, Prep Time, etc. </a:t>
            </a:r>
            <a:endParaRPr lang="en-US" sz="2400" dirty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You </a:t>
            </a:r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are ready to complete </a:t>
            </a:r>
            <a:r>
              <a:rPr lang="en-US" sz="2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the FMV Modification form</a:t>
            </a:r>
            <a:endParaRPr lang="en-US" sz="2400" b="1" dirty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36" y="125697"/>
            <a:ext cx="11799498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</a:t>
            </a:r>
            <a:r>
              <a:rPr lang="en-US" sz="2700" dirty="0">
                <a:latin typeface="Teva Sans" panose="020B0604030202020203" pitchFamily="34" charset="0"/>
              </a:rPr>
              <a:t>Click </a:t>
            </a:r>
            <a:r>
              <a:rPr lang="en-US" sz="2700" dirty="0" smtClean="0">
                <a:latin typeface="Teva Sans" panose="020B0604030202020203" pitchFamily="34" charset="0"/>
              </a:rPr>
              <a:t>the </a:t>
            </a:r>
            <a:r>
              <a:rPr lang="en-US" sz="2700" dirty="0" smtClean="0">
                <a:latin typeface="Teva Sans" panose="020B0604030202020203" pitchFamily="34" charset="0"/>
              </a:rPr>
              <a:t>FMV Modification icon for the SP needing the modification</a:t>
            </a:r>
            <a:endParaRPr lang="en-US" sz="2700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87652" y="1007240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59336" y="1650425"/>
            <a:ext cx="8517475" cy="3607401"/>
            <a:chOff x="1859336" y="1650425"/>
            <a:chExt cx="8517475" cy="3607401"/>
          </a:xfrm>
        </p:grpSpPr>
        <p:grpSp>
          <p:nvGrpSpPr>
            <p:cNvPr id="14" name="Group 13"/>
            <p:cNvGrpSpPr/>
            <p:nvPr/>
          </p:nvGrpSpPr>
          <p:grpSpPr>
            <a:xfrm>
              <a:off x="1859336" y="1650425"/>
              <a:ext cx="8517475" cy="3607401"/>
              <a:chOff x="1674981" y="1650425"/>
              <a:chExt cx="8517475" cy="360740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446732" y="3848135"/>
                <a:ext cx="2770632" cy="256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4981" y="1650425"/>
                <a:ext cx="8517475" cy="360740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35" name="Oval 34"/>
              <p:cNvSpPr/>
              <p:nvPr/>
            </p:nvSpPr>
            <p:spPr>
              <a:xfrm>
                <a:off x="2964075" y="3087153"/>
                <a:ext cx="417038" cy="421370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Teva Sans" panose="020B0604030202020203" pitchFamily="34" charset="0"/>
                  </a:rPr>
                  <a:t>1</a:t>
                </a:r>
                <a:endParaRPr lang="en-US" sz="1600" b="1" dirty="0">
                  <a:latin typeface="Teva Sans" panose="020B0604030202020203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785367" y="3361875"/>
                <a:ext cx="178708" cy="146648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0452" y="3158933"/>
                <a:ext cx="1827491" cy="37107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965" y="3158932"/>
                <a:ext cx="1866758" cy="37107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61815" y="3207021"/>
              <a:ext cx="412348" cy="13744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1208" y="3081857"/>
              <a:ext cx="435077" cy="13052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1208" y="3366741"/>
              <a:ext cx="435077" cy="13052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707" y="3366741"/>
              <a:ext cx="214057" cy="13052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2708" y="3221770"/>
              <a:ext cx="170404" cy="11715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25792" y="3085299"/>
              <a:ext cx="195570" cy="105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36307" y="1039780"/>
            <a:ext cx="8532633" cy="3987480"/>
            <a:chOff x="1636307" y="1462454"/>
            <a:chExt cx="8532633" cy="39874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6307" y="1672204"/>
              <a:ext cx="8532633" cy="3777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592211" y="1966613"/>
              <a:ext cx="417133" cy="402246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2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10474" y="2167736"/>
              <a:ext cx="2016137" cy="1275737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687462" y="1663577"/>
              <a:ext cx="319179" cy="182475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274735" y="1462454"/>
              <a:ext cx="417133" cy="402246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4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5" y="139494"/>
            <a:ext cx="11706046" cy="761738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</a:t>
            </a:r>
            <a:r>
              <a:rPr lang="en-US" dirty="0" smtClean="0">
                <a:latin typeface="Teva Sans" panose="020B0604030202020203" pitchFamily="34" charset="0"/>
              </a:rPr>
              <a:t>Select </a:t>
            </a:r>
            <a:r>
              <a:rPr lang="en-US" dirty="0" smtClean="0">
                <a:latin typeface="Teva Sans" panose="020B0604030202020203" pitchFamily="34" charset="0"/>
              </a:rPr>
              <a:t>the Modification </a:t>
            </a:r>
            <a:r>
              <a:rPr lang="en-US" dirty="0" smtClean="0">
                <a:latin typeface="Teva Sans" panose="020B0604030202020203" pitchFamily="34" charset="0"/>
              </a:rPr>
              <a:t>Type &amp; </a:t>
            </a:r>
            <a:r>
              <a:rPr lang="en-US" dirty="0" smtClean="0">
                <a:latin typeface="Teva Sans" panose="020B0604030202020203" pitchFamily="34" charset="0"/>
              </a:rPr>
              <a:t>Enter Justification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4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36354" y="3020800"/>
            <a:ext cx="5057775" cy="2333625"/>
            <a:chOff x="4836354" y="3443474"/>
            <a:chExt cx="5057775" cy="23336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6354" y="3443474"/>
              <a:ext cx="5057775" cy="23336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4959757" y="4261449"/>
              <a:ext cx="2016137" cy="498990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767327" y="4009364"/>
              <a:ext cx="417133" cy="402246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3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 txBox="1">
            <a:spLocks/>
          </p:cNvSpPr>
          <p:nvPr/>
        </p:nvSpPr>
        <p:spPr>
          <a:xfrm>
            <a:off x="559279" y="5569453"/>
            <a:ext cx="10551544" cy="50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Reminder</a:t>
            </a:r>
            <a:r>
              <a:rPr lang="en-US" sz="2400" dirty="0" smtClean="0">
                <a:solidFill>
                  <a:schemeClr val="bg2"/>
                </a:solidFill>
                <a:latin typeface="Teva Sans" panose="020B0604030202020203" pitchFamily="34" charset="0"/>
              </a:rPr>
              <a:t>:  Fill in the the type of modification being requested, and don’t forget to save &amp; submit your modification request.</a:t>
            </a:r>
            <a:endParaRPr lang="en-US" sz="2000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5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2529" y="168258"/>
            <a:ext cx="1190445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</a:t>
            </a:r>
            <a:r>
              <a:rPr lang="en-US" dirty="0" smtClean="0">
                <a:latin typeface="Teva Sans" panose="020B0604030202020203" pitchFamily="34" charset="0"/>
              </a:rPr>
              <a:t>After submitting, confirm the Nominee </a:t>
            </a:r>
            <a:r>
              <a:rPr lang="en-US" dirty="0" smtClean="0">
                <a:latin typeface="Teva Sans" panose="020B0604030202020203" pitchFamily="34" charset="0"/>
              </a:rPr>
              <a:t>Status is </a:t>
            </a:r>
            <a:r>
              <a:rPr lang="en-US" dirty="0" smtClean="0">
                <a:latin typeface="Teva Sans" panose="020B0604030202020203" pitchFamily="34" charset="0"/>
              </a:rPr>
              <a:t>Updated</a:t>
            </a:r>
            <a:endParaRPr lang="en-US" dirty="0">
              <a:latin typeface="Teva Sans" panose="020B0604030202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43886" y="1675395"/>
            <a:ext cx="8517475" cy="3607401"/>
            <a:chOff x="2475550" y="3843408"/>
            <a:chExt cx="8517475" cy="3607401"/>
          </a:xfrm>
        </p:grpSpPr>
        <p:grpSp>
          <p:nvGrpSpPr>
            <p:cNvPr id="12" name="Group 11"/>
            <p:cNvGrpSpPr/>
            <p:nvPr/>
          </p:nvGrpSpPr>
          <p:grpSpPr>
            <a:xfrm>
              <a:off x="2475550" y="3843408"/>
              <a:ext cx="8517475" cy="3607401"/>
              <a:chOff x="1674981" y="1650425"/>
              <a:chExt cx="8517475" cy="360740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46732" y="3848135"/>
                <a:ext cx="2770632" cy="256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4981" y="1650425"/>
                <a:ext cx="8517475" cy="360740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0452" y="3158933"/>
                <a:ext cx="1827491" cy="37107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965" y="3158932"/>
                <a:ext cx="1866758" cy="371077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016222" y="5274840"/>
              <a:ext cx="5376756" cy="449989"/>
              <a:chOff x="4016222" y="5274840"/>
              <a:chExt cx="5376756" cy="44998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8029" y="5400004"/>
                <a:ext cx="412348" cy="13744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7422" y="5274840"/>
                <a:ext cx="435077" cy="13052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7422" y="5559724"/>
                <a:ext cx="435077" cy="13052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78921" y="5559724"/>
                <a:ext cx="214057" cy="13052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8922" y="5414753"/>
                <a:ext cx="170404" cy="11715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42006" y="5278282"/>
                <a:ext cx="195570" cy="105307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4745" y="5554027"/>
                <a:ext cx="807427" cy="17080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016222" y="5554027"/>
                <a:ext cx="1071971" cy="168965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93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51448" y="6388099"/>
            <a:ext cx="538163" cy="365125"/>
          </a:xfrm>
        </p:spPr>
        <p:txBody>
          <a:bodyPr/>
          <a:lstStyle/>
          <a:p>
            <a:r>
              <a:rPr lang="en-US" dirty="0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6</a:t>
            </a:fld>
            <a:r>
              <a:rPr lang="en-US" dirty="0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85825" y="6388100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733" y="1915066"/>
            <a:ext cx="8893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Congratulations!  You </a:t>
            </a:r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have requested</a:t>
            </a:r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 </a:t>
            </a:r>
            <a:r>
              <a:rPr lang="en-US" sz="4400" b="1" dirty="0" smtClean="0">
                <a:solidFill>
                  <a:schemeClr val="bg2"/>
                </a:solidFill>
                <a:latin typeface="Teva Sans" panose="020B0604030202020203" pitchFamily="34" charset="0"/>
              </a:rPr>
              <a:t>an FMV Modification.</a:t>
            </a:r>
            <a:endParaRPr lang="en-US" sz="4400" b="1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732" y="4939617"/>
            <a:ext cx="961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To view a video on “How to Request an FMV Modification”, visit Teva Tube:</a:t>
            </a:r>
            <a:endParaRPr lang="en-US" dirty="0" smtClean="0">
              <a:solidFill>
                <a:schemeClr val="bg2"/>
              </a:solidFill>
              <a:latin typeface="Teva Sans" panose="020B0604030202020203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  <a:hlinkClick r:id="rId2"/>
              </a:rPr>
              <a:t>https://vod.tevapharm.com/media/EM+Submitter+3+-+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  <a:hlinkClick r:id="rId2"/>
              </a:rPr>
              <a:t>FMV+Modification/1_11wbxpu4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 </a:t>
            </a:r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215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Teva Sans</vt:lpstr>
      <vt:lpstr>Wingdings</vt:lpstr>
      <vt:lpstr>1_Office Theme</vt:lpstr>
      <vt:lpstr>PowerPoint Presentation</vt:lpstr>
      <vt:lpstr>EngageMate – How to Request an FMV Modification</vt:lpstr>
      <vt:lpstr>EngageMate – Click the FMV Modification icon for the SP needing the modification</vt:lpstr>
      <vt:lpstr>EngageMate – Select the Modification Type &amp; Enter Justification</vt:lpstr>
      <vt:lpstr>EngageMate – After submitting, confirm the Nominee Status is Updated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Isabelle Fulton</cp:lastModifiedBy>
  <cp:revision>37</cp:revision>
  <dcterms:created xsi:type="dcterms:W3CDTF">2022-09-21T18:47:29Z</dcterms:created>
  <dcterms:modified xsi:type="dcterms:W3CDTF">2022-10-07T16:21:57Z</dcterms:modified>
</cp:coreProperties>
</file>