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80" r:id="rId2"/>
    <p:sldId id="281" r:id="rId3"/>
    <p:sldId id="282" r:id="rId4"/>
    <p:sldId id="283" r:id="rId5"/>
    <p:sldId id="284" r:id="rId6"/>
    <p:sldId id="285" r:id="rId7"/>
    <p:sldId id="277" r:id="rId8"/>
    <p:sldId id="268" r:id="rId9"/>
    <p:sldId id="270" r:id="rId10"/>
    <p:sldId id="279" r:id="rId11"/>
    <p:sldId id="27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3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321E7C-E56F-4AC3-BF98-D9F0F335B3F0}" v="18" dt="2024-08-12T15:29:37.9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7" d="100"/>
          <a:sy n="87" d="100"/>
        </p:scale>
        <p:origin x="90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ther Fedirka" userId="07e1fc94-fd03-4b3a-a0a6-29acb945f757" providerId="ADAL" clId="{06321E7C-E56F-4AC3-BF98-D9F0F335B3F0}"/>
    <pc:docChg chg="undo custSel addSld modSld">
      <pc:chgData name="Heather Fedirka" userId="07e1fc94-fd03-4b3a-a0a6-29acb945f757" providerId="ADAL" clId="{06321E7C-E56F-4AC3-BF98-D9F0F335B3F0}" dt="2024-08-12T15:34:02.366" v="863" actId="207"/>
      <pc:docMkLst>
        <pc:docMk/>
      </pc:docMkLst>
      <pc:sldChg chg="modSp mod">
        <pc:chgData name="Heather Fedirka" userId="07e1fc94-fd03-4b3a-a0a6-29acb945f757" providerId="ADAL" clId="{06321E7C-E56F-4AC3-BF98-D9F0F335B3F0}" dt="2024-08-12T15:32:12.598" v="826" actId="207"/>
        <pc:sldMkLst>
          <pc:docMk/>
          <pc:sldMk cId="2277440900" sldId="268"/>
        </pc:sldMkLst>
        <pc:spChg chg="mod">
          <ac:chgData name="Heather Fedirka" userId="07e1fc94-fd03-4b3a-a0a6-29acb945f757" providerId="ADAL" clId="{06321E7C-E56F-4AC3-BF98-D9F0F335B3F0}" dt="2024-08-12T15:32:12.598" v="826" actId="207"/>
          <ac:spMkLst>
            <pc:docMk/>
            <pc:sldMk cId="2277440900" sldId="268"/>
            <ac:spMk id="31" creationId="{DAB1362D-F77E-4BB0-91A1-3065C20D7D2D}"/>
          </ac:spMkLst>
        </pc:spChg>
      </pc:sldChg>
      <pc:sldChg chg="delSp modSp mod">
        <pc:chgData name="Heather Fedirka" userId="07e1fc94-fd03-4b3a-a0a6-29acb945f757" providerId="ADAL" clId="{06321E7C-E56F-4AC3-BF98-D9F0F335B3F0}" dt="2024-08-12T15:33:30.989" v="857" actId="20577"/>
        <pc:sldMkLst>
          <pc:docMk/>
          <pc:sldMk cId="788781969" sldId="270"/>
        </pc:sldMkLst>
        <pc:spChg chg="mod">
          <ac:chgData name="Heather Fedirka" userId="07e1fc94-fd03-4b3a-a0a6-29acb945f757" providerId="ADAL" clId="{06321E7C-E56F-4AC3-BF98-D9F0F335B3F0}" dt="2024-08-12T15:33:30.989" v="857" actId="20577"/>
          <ac:spMkLst>
            <pc:docMk/>
            <pc:sldMk cId="788781969" sldId="270"/>
            <ac:spMk id="2" creationId="{00000000-0000-0000-0000-000000000000}"/>
          </ac:spMkLst>
        </pc:spChg>
        <pc:spChg chg="mod">
          <ac:chgData name="Heather Fedirka" userId="07e1fc94-fd03-4b3a-a0a6-29acb945f757" providerId="ADAL" clId="{06321E7C-E56F-4AC3-BF98-D9F0F335B3F0}" dt="2024-08-12T15:32:30.441" v="828" actId="207"/>
          <ac:spMkLst>
            <pc:docMk/>
            <pc:sldMk cId="788781969" sldId="270"/>
            <ac:spMk id="5" creationId="{DAB1362D-F77E-4BB0-91A1-3065C20D7D2D}"/>
          </ac:spMkLst>
        </pc:spChg>
        <pc:spChg chg="del">
          <ac:chgData name="Heather Fedirka" userId="07e1fc94-fd03-4b3a-a0a6-29acb945f757" providerId="ADAL" clId="{06321E7C-E56F-4AC3-BF98-D9F0F335B3F0}" dt="2024-08-12T15:32:24.301" v="827" actId="478"/>
          <ac:spMkLst>
            <pc:docMk/>
            <pc:sldMk cId="788781969" sldId="270"/>
            <ac:spMk id="23" creationId="{C6A927AE-21D6-4F97-A0B9-6A03F2F6877F}"/>
          </ac:spMkLst>
        </pc:spChg>
      </pc:sldChg>
      <pc:sldChg chg="modSp mod">
        <pc:chgData name="Heather Fedirka" userId="07e1fc94-fd03-4b3a-a0a6-29acb945f757" providerId="ADAL" clId="{06321E7C-E56F-4AC3-BF98-D9F0F335B3F0}" dt="2024-08-12T15:31:36.594" v="825" actId="12"/>
        <pc:sldMkLst>
          <pc:docMk/>
          <pc:sldMk cId="690994446" sldId="277"/>
        </pc:sldMkLst>
        <pc:spChg chg="mod">
          <ac:chgData name="Heather Fedirka" userId="07e1fc94-fd03-4b3a-a0a6-29acb945f757" providerId="ADAL" clId="{06321E7C-E56F-4AC3-BF98-D9F0F335B3F0}" dt="2024-08-12T15:31:36.594" v="825" actId="12"/>
          <ac:spMkLst>
            <pc:docMk/>
            <pc:sldMk cId="690994446" sldId="277"/>
            <ac:spMk id="4" creationId="{00000000-0000-0000-0000-000000000000}"/>
          </ac:spMkLst>
        </pc:spChg>
        <pc:spChg chg="mod">
          <ac:chgData name="Heather Fedirka" userId="07e1fc94-fd03-4b3a-a0a6-29acb945f757" providerId="ADAL" clId="{06321E7C-E56F-4AC3-BF98-D9F0F335B3F0}" dt="2024-08-12T15:01:09.378" v="1" actId="207"/>
          <ac:spMkLst>
            <pc:docMk/>
            <pc:sldMk cId="690994446" sldId="277"/>
            <ac:spMk id="31" creationId="{DAB1362D-F77E-4BB0-91A1-3065C20D7D2D}"/>
          </ac:spMkLst>
        </pc:spChg>
      </pc:sldChg>
      <pc:sldChg chg="modSp mod">
        <pc:chgData name="Heather Fedirka" userId="07e1fc94-fd03-4b3a-a0a6-29acb945f757" providerId="ADAL" clId="{06321E7C-E56F-4AC3-BF98-D9F0F335B3F0}" dt="2024-08-12T15:34:02.366" v="863" actId="207"/>
        <pc:sldMkLst>
          <pc:docMk/>
          <pc:sldMk cId="1559642864" sldId="278"/>
        </pc:sldMkLst>
        <pc:spChg chg="mod">
          <ac:chgData name="Heather Fedirka" userId="07e1fc94-fd03-4b3a-a0a6-29acb945f757" providerId="ADAL" clId="{06321E7C-E56F-4AC3-BF98-D9F0F335B3F0}" dt="2024-08-12T15:33:58.098" v="862" actId="207"/>
          <ac:spMkLst>
            <pc:docMk/>
            <pc:sldMk cId="1559642864" sldId="278"/>
            <ac:spMk id="5" creationId="{DAB1362D-F77E-4BB0-91A1-3065C20D7D2D}"/>
          </ac:spMkLst>
        </pc:spChg>
        <pc:spChg chg="mod">
          <ac:chgData name="Heather Fedirka" userId="07e1fc94-fd03-4b3a-a0a6-29acb945f757" providerId="ADAL" clId="{06321E7C-E56F-4AC3-BF98-D9F0F335B3F0}" dt="2024-08-12T15:34:02.366" v="863" actId="207"/>
          <ac:spMkLst>
            <pc:docMk/>
            <pc:sldMk cId="1559642864" sldId="278"/>
            <ac:spMk id="6" creationId="{00000000-0000-0000-0000-000000000000}"/>
          </ac:spMkLst>
        </pc:spChg>
        <pc:spChg chg="mod">
          <ac:chgData name="Heather Fedirka" userId="07e1fc94-fd03-4b3a-a0a6-29acb945f757" providerId="ADAL" clId="{06321E7C-E56F-4AC3-BF98-D9F0F335B3F0}" dt="2024-08-12T15:34:02.366" v="863" actId="207"/>
          <ac:spMkLst>
            <pc:docMk/>
            <pc:sldMk cId="1559642864" sldId="278"/>
            <ac:spMk id="7" creationId="{00000000-0000-0000-0000-000000000000}"/>
          </ac:spMkLst>
        </pc:spChg>
      </pc:sldChg>
      <pc:sldChg chg="modSp mod">
        <pc:chgData name="Heather Fedirka" userId="07e1fc94-fd03-4b3a-a0a6-29acb945f757" providerId="ADAL" clId="{06321E7C-E56F-4AC3-BF98-D9F0F335B3F0}" dt="2024-08-12T15:33:39.623" v="858" actId="207"/>
        <pc:sldMkLst>
          <pc:docMk/>
          <pc:sldMk cId="2873938924" sldId="279"/>
        </pc:sldMkLst>
        <pc:spChg chg="mod">
          <ac:chgData name="Heather Fedirka" userId="07e1fc94-fd03-4b3a-a0a6-29acb945f757" providerId="ADAL" clId="{06321E7C-E56F-4AC3-BF98-D9F0F335B3F0}" dt="2024-08-12T15:33:39.623" v="858" actId="207"/>
          <ac:spMkLst>
            <pc:docMk/>
            <pc:sldMk cId="2873938924" sldId="279"/>
            <ac:spMk id="5" creationId="{DAB1362D-F77E-4BB0-91A1-3065C20D7D2D}"/>
          </ac:spMkLst>
        </pc:spChg>
      </pc:sldChg>
      <pc:sldChg chg="modSp add mod">
        <pc:chgData name="Heather Fedirka" userId="07e1fc94-fd03-4b3a-a0a6-29acb945f757" providerId="ADAL" clId="{06321E7C-E56F-4AC3-BF98-D9F0F335B3F0}" dt="2024-08-12T15:04:32.449" v="324" actId="12"/>
        <pc:sldMkLst>
          <pc:docMk/>
          <pc:sldMk cId="3874802296" sldId="281"/>
        </pc:sldMkLst>
        <pc:spChg chg="mod">
          <ac:chgData name="Heather Fedirka" userId="07e1fc94-fd03-4b3a-a0a6-29acb945f757" providerId="ADAL" clId="{06321E7C-E56F-4AC3-BF98-D9F0F335B3F0}" dt="2024-08-12T15:04:32.449" v="324" actId="12"/>
          <ac:spMkLst>
            <pc:docMk/>
            <pc:sldMk cId="3874802296" sldId="281"/>
            <ac:spMk id="4" creationId="{00000000-0000-0000-0000-000000000000}"/>
          </ac:spMkLst>
        </pc:spChg>
      </pc:sldChg>
      <pc:sldChg chg="addSp delSp modSp add mod">
        <pc:chgData name="Heather Fedirka" userId="07e1fc94-fd03-4b3a-a0a6-29acb945f757" providerId="ADAL" clId="{06321E7C-E56F-4AC3-BF98-D9F0F335B3F0}" dt="2024-08-12T15:06:44.212" v="365" actId="1076"/>
        <pc:sldMkLst>
          <pc:docMk/>
          <pc:sldMk cId="377001931" sldId="282"/>
        </pc:sldMkLst>
        <pc:spChg chg="mod">
          <ac:chgData name="Heather Fedirka" userId="07e1fc94-fd03-4b3a-a0a6-29acb945f757" providerId="ADAL" clId="{06321E7C-E56F-4AC3-BF98-D9F0F335B3F0}" dt="2024-08-12T15:05:16.065" v="353" actId="27636"/>
          <ac:spMkLst>
            <pc:docMk/>
            <pc:sldMk cId="377001931" sldId="282"/>
            <ac:spMk id="2" creationId="{C6A927AE-21D6-4F97-A0B9-6A03F2F6877F}"/>
          </ac:spMkLst>
        </pc:spChg>
        <pc:spChg chg="del">
          <ac:chgData name="Heather Fedirka" userId="07e1fc94-fd03-4b3a-a0a6-29acb945f757" providerId="ADAL" clId="{06321E7C-E56F-4AC3-BF98-D9F0F335B3F0}" dt="2024-08-12T15:05:19.947" v="354" actId="478"/>
          <ac:spMkLst>
            <pc:docMk/>
            <pc:sldMk cId="377001931" sldId="282"/>
            <ac:spMk id="4" creationId="{00000000-0000-0000-0000-000000000000}"/>
          </ac:spMkLst>
        </pc:spChg>
        <pc:spChg chg="add mod">
          <ac:chgData name="Heather Fedirka" userId="07e1fc94-fd03-4b3a-a0a6-29acb945f757" providerId="ADAL" clId="{06321E7C-E56F-4AC3-BF98-D9F0F335B3F0}" dt="2024-08-12T15:06:44.212" v="365" actId="1076"/>
          <ac:spMkLst>
            <pc:docMk/>
            <pc:sldMk cId="377001931" sldId="282"/>
            <ac:spMk id="8" creationId="{E54986FD-67E6-9468-171A-B0AEC8A850E0}"/>
          </ac:spMkLst>
        </pc:spChg>
        <pc:spChg chg="add mod">
          <ac:chgData name="Heather Fedirka" userId="07e1fc94-fd03-4b3a-a0a6-29acb945f757" providerId="ADAL" clId="{06321E7C-E56F-4AC3-BF98-D9F0F335B3F0}" dt="2024-08-12T15:06:44.212" v="365" actId="1076"/>
          <ac:spMkLst>
            <pc:docMk/>
            <pc:sldMk cId="377001931" sldId="282"/>
            <ac:spMk id="9" creationId="{CF6B1AE0-FC74-C7E8-A3EF-CBE4D5006A15}"/>
          </ac:spMkLst>
        </pc:spChg>
        <pc:picChg chg="add mod">
          <ac:chgData name="Heather Fedirka" userId="07e1fc94-fd03-4b3a-a0a6-29acb945f757" providerId="ADAL" clId="{06321E7C-E56F-4AC3-BF98-D9F0F335B3F0}" dt="2024-08-12T15:06:44.212" v="365" actId="1076"/>
          <ac:picMkLst>
            <pc:docMk/>
            <pc:sldMk cId="377001931" sldId="282"/>
            <ac:picMk id="6" creationId="{59FEEF08-2233-1E5A-4DAC-714826D4CED8}"/>
          </ac:picMkLst>
        </pc:picChg>
      </pc:sldChg>
      <pc:sldChg chg="addSp delSp modSp add mod">
        <pc:chgData name="Heather Fedirka" userId="07e1fc94-fd03-4b3a-a0a6-29acb945f757" providerId="ADAL" clId="{06321E7C-E56F-4AC3-BF98-D9F0F335B3F0}" dt="2024-08-12T15:20:43.581" v="687" actId="20577"/>
        <pc:sldMkLst>
          <pc:docMk/>
          <pc:sldMk cId="3572992614" sldId="283"/>
        </pc:sldMkLst>
        <pc:spChg chg="mod">
          <ac:chgData name="Heather Fedirka" userId="07e1fc94-fd03-4b3a-a0a6-29acb945f757" providerId="ADAL" clId="{06321E7C-E56F-4AC3-BF98-D9F0F335B3F0}" dt="2024-08-12T15:20:43.581" v="687" actId="20577"/>
          <ac:spMkLst>
            <pc:docMk/>
            <pc:sldMk cId="3572992614" sldId="283"/>
            <ac:spMk id="2" creationId="{C6A927AE-21D6-4F97-A0B9-6A03F2F6877F}"/>
          </ac:spMkLst>
        </pc:spChg>
        <pc:spChg chg="mod ord">
          <ac:chgData name="Heather Fedirka" userId="07e1fc94-fd03-4b3a-a0a6-29acb945f757" providerId="ADAL" clId="{06321E7C-E56F-4AC3-BF98-D9F0F335B3F0}" dt="2024-08-12T15:09:46.631" v="454" actId="14100"/>
          <ac:spMkLst>
            <pc:docMk/>
            <pc:sldMk cId="3572992614" sldId="283"/>
            <ac:spMk id="8" creationId="{E54986FD-67E6-9468-171A-B0AEC8A850E0}"/>
          </ac:spMkLst>
        </pc:spChg>
        <pc:spChg chg="mod ord">
          <ac:chgData name="Heather Fedirka" userId="07e1fc94-fd03-4b3a-a0a6-29acb945f757" providerId="ADAL" clId="{06321E7C-E56F-4AC3-BF98-D9F0F335B3F0}" dt="2024-08-12T15:10:51.545" v="477" actId="20577"/>
          <ac:spMkLst>
            <pc:docMk/>
            <pc:sldMk cId="3572992614" sldId="283"/>
            <ac:spMk id="9" creationId="{CF6B1AE0-FC74-C7E8-A3EF-CBE4D5006A15}"/>
          </ac:spMkLst>
        </pc:spChg>
        <pc:spChg chg="add mod">
          <ac:chgData name="Heather Fedirka" userId="07e1fc94-fd03-4b3a-a0a6-29acb945f757" providerId="ADAL" clId="{06321E7C-E56F-4AC3-BF98-D9F0F335B3F0}" dt="2024-08-12T15:09:39.282" v="453" actId="14100"/>
          <ac:spMkLst>
            <pc:docMk/>
            <pc:sldMk cId="3572992614" sldId="283"/>
            <ac:spMk id="10" creationId="{425F51C9-BF67-8663-29F1-5A48288C68DE}"/>
          </ac:spMkLst>
        </pc:spChg>
        <pc:spChg chg="add mod">
          <ac:chgData name="Heather Fedirka" userId="07e1fc94-fd03-4b3a-a0a6-29acb945f757" providerId="ADAL" clId="{06321E7C-E56F-4AC3-BF98-D9F0F335B3F0}" dt="2024-08-12T15:10:13.751" v="468" actId="1036"/>
          <ac:spMkLst>
            <pc:docMk/>
            <pc:sldMk cId="3572992614" sldId="283"/>
            <ac:spMk id="11" creationId="{01BB0CDE-18AB-004D-3A42-5A4B220C95DE}"/>
          </ac:spMkLst>
        </pc:spChg>
        <pc:spChg chg="add mod">
          <ac:chgData name="Heather Fedirka" userId="07e1fc94-fd03-4b3a-a0a6-29acb945f757" providerId="ADAL" clId="{06321E7C-E56F-4AC3-BF98-D9F0F335B3F0}" dt="2024-08-12T15:10:53.838" v="479" actId="20577"/>
          <ac:spMkLst>
            <pc:docMk/>
            <pc:sldMk cId="3572992614" sldId="283"/>
            <ac:spMk id="12" creationId="{52F89ED5-605F-887B-3CE8-523544AA67C0}"/>
          </ac:spMkLst>
        </pc:spChg>
        <pc:spChg chg="add mod">
          <ac:chgData name="Heather Fedirka" userId="07e1fc94-fd03-4b3a-a0a6-29acb945f757" providerId="ADAL" clId="{06321E7C-E56F-4AC3-BF98-D9F0F335B3F0}" dt="2024-08-12T15:10:57.364" v="481" actId="20577"/>
          <ac:spMkLst>
            <pc:docMk/>
            <pc:sldMk cId="3572992614" sldId="283"/>
            <ac:spMk id="13" creationId="{B04D3B9F-B3E7-E453-0458-8E8C071B528A}"/>
          </ac:spMkLst>
        </pc:spChg>
        <pc:spChg chg="add mod">
          <ac:chgData name="Heather Fedirka" userId="07e1fc94-fd03-4b3a-a0a6-29acb945f757" providerId="ADAL" clId="{06321E7C-E56F-4AC3-BF98-D9F0F335B3F0}" dt="2024-08-12T15:11:30.073" v="494" actId="1036"/>
          <ac:spMkLst>
            <pc:docMk/>
            <pc:sldMk cId="3572992614" sldId="283"/>
            <ac:spMk id="14" creationId="{958F0210-E739-0B4E-2368-D7A1F4529776}"/>
          </ac:spMkLst>
        </pc:spChg>
        <pc:spChg chg="add mod">
          <ac:chgData name="Heather Fedirka" userId="07e1fc94-fd03-4b3a-a0a6-29acb945f757" providerId="ADAL" clId="{06321E7C-E56F-4AC3-BF98-D9F0F335B3F0}" dt="2024-08-12T15:11:41.860" v="498" actId="20577"/>
          <ac:spMkLst>
            <pc:docMk/>
            <pc:sldMk cId="3572992614" sldId="283"/>
            <ac:spMk id="15" creationId="{10FD696C-F61E-BB21-C555-E5671BB138EE}"/>
          </ac:spMkLst>
        </pc:spChg>
        <pc:picChg chg="add mod">
          <ac:chgData name="Heather Fedirka" userId="07e1fc94-fd03-4b3a-a0a6-29acb945f757" providerId="ADAL" clId="{06321E7C-E56F-4AC3-BF98-D9F0F335B3F0}" dt="2024-08-12T15:09:01.858" v="443" actId="1076"/>
          <ac:picMkLst>
            <pc:docMk/>
            <pc:sldMk cId="3572992614" sldId="283"/>
            <ac:picMk id="4" creationId="{3DEA0B5E-2614-3DE1-1CE9-423F222046BA}"/>
          </ac:picMkLst>
        </pc:picChg>
        <pc:picChg chg="del">
          <ac:chgData name="Heather Fedirka" userId="07e1fc94-fd03-4b3a-a0a6-29acb945f757" providerId="ADAL" clId="{06321E7C-E56F-4AC3-BF98-D9F0F335B3F0}" dt="2024-08-12T15:06:55.178" v="369" actId="478"/>
          <ac:picMkLst>
            <pc:docMk/>
            <pc:sldMk cId="3572992614" sldId="283"/>
            <ac:picMk id="6" creationId="{59FEEF08-2233-1E5A-4DAC-714826D4CED8}"/>
          </ac:picMkLst>
        </pc:picChg>
      </pc:sldChg>
      <pc:sldChg chg="addSp delSp modSp add mod">
        <pc:chgData name="Heather Fedirka" userId="07e1fc94-fd03-4b3a-a0a6-29acb945f757" providerId="ADAL" clId="{06321E7C-E56F-4AC3-BF98-D9F0F335B3F0}" dt="2024-08-12T15:24:04.592" v="713" actId="20577"/>
        <pc:sldMkLst>
          <pc:docMk/>
          <pc:sldMk cId="1839366770" sldId="284"/>
        </pc:sldMkLst>
        <pc:spChg chg="mod">
          <ac:chgData name="Heather Fedirka" userId="07e1fc94-fd03-4b3a-a0a6-29acb945f757" providerId="ADAL" clId="{06321E7C-E56F-4AC3-BF98-D9F0F335B3F0}" dt="2024-08-12T15:20:12.184" v="639" actId="14100"/>
          <ac:spMkLst>
            <pc:docMk/>
            <pc:sldMk cId="1839366770" sldId="284"/>
            <ac:spMk id="2" creationId="{C6A927AE-21D6-4F97-A0B9-6A03F2F6877F}"/>
          </ac:spMkLst>
        </pc:spChg>
        <pc:spChg chg="del">
          <ac:chgData name="Heather Fedirka" userId="07e1fc94-fd03-4b3a-a0a6-29acb945f757" providerId="ADAL" clId="{06321E7C-E56F-4AC3-BF98-D9F0F335B3F0}" dt="2024-08-12T15:15:55.800" v="508" actId="478"/>
          <ac:spMkLst>
            <pc:docMk/>
            <pc:sldMk cId="1839366770" sldId="284"/>
            <ac:spMk id="8" creationId="{E54986FD-67E6-9468-171A-B0AEC8A850E0}"/>
          </ac:spMkLst>
        </pc:spChg>
        <pc:spChg chg="del">
          <ac:chgData name="Heather Fedirka" userId="07e1fc94-fd03-4b3a-a0a6-29acb945f757" providerId="ADAL" clId="{06321E7C-E56F-4AC3-BF98-D9F0F335B3F0}" dt="2024-08-12T15:16:01.287" v="511" actId="478"/>
          <ac:spMkLst>
            <pc:docMk/>
            <pc:sldMk cId="1839366770" sldId="284"/>
            <ac:spMk id="9" creationId="{CF6B1AE0-FC74-C7E8-A3EF-CBE4D5006A15}"/>
          </ac:spMkLst>
        </pc:spChg>
        <pc:spChg chg="mod ord">
          <ac:chgData name="Heather Fedirka" userId="07e1fc94-fd03-4b3a-a0a6-29acb945f757" providerId="ADAL" clId="{06321E7C-E56F-4AC3-BF98-D9F0F335B3F0}" dt="2024-08-12T15:23:20.226" v="704" actId="11530"/>
          <ac:spMkLst>
            <pc:docMk/>
            <pc:sldMk cId="1839366770" sldId="284"/>
            <ac:spMk id="10" creationId="{425F51C9-BF67-8663-29F1-5A48288C68DE}"/>
          </ac:spMkLst>
        </pc:spChg>
        <pc:spChg chg="del">
          <ac:chgData name="Heather Fedirka" userId="07e1fc94-fd03-4b3a-a0a6-29acb945f757" providerId="ADAL" clId="{06321E7C-E56F-4AC3-BF98-D9F0F335B3F0}" dt="2024-08-12T15:16:14.870" v="515" actId="478"/>
          <ac:spMkLst>
            <pc:docMk/>
            <pc:sldMk cId="1839366770" sldId="284"/>
            <ac:spMk id="11" creationId="{01BB0CDE-18AB-004D-3A42-5A4B220C95DE}"/>
          </ac:spMkLst>
        </pc:spChg>
        <pc:spChg chg="del mod ord">
          <ac:chgData name="Heather Fedirka" userId="07e1fc94-fd03-4b3a-a0a6-29acb945f757" providerId="ADAL" clId="{06321E7C-E56F-4AC3-BF98-D9F0F335B3F0}" dt="2024-08-12T15:16:34.444" v="526" actId="478"/>
          <ac:spMkLst>
            <pc:docMk/>
            <pc:sldMk cId="1839366770" sldId="284"/>
            <ac:spMk id="12" creationId="{52F89ED5-605F-887B-3CE8-523544AA67C0}"/>
          </ac:spMkLst>
        </pc:spChg>
        <pc:spChg chg="mod ord">
          <ac:chgData name="Heather Fedirka" userId="07e1fc94-fd03-4b3a-a0a6-29acb945f757" providerId="ADAL" clId="{06321E7C-E56F-4AC3-BF98-D9F0F335B3F0}" dt="2024-08-12T15:23:31.559" v="706" actId="1076"/>
          <ac:spMkLst>
            <pc:docMk/>
            <pc:sldMk cId="1839366770" sldId="284"/>
            <ac:spMk id="13" creationId="{B04D3B9F-B3E7-E453-0458-8E8C071B528A}"/>
          </ac:spMkLst>
        </pc:spChg>
        <pc:spChg chg="add mod">
          <ac:chgData name="Heather Fedirka" userId="07e1fc94-fd03-4b3a-a0a6-29acb945f757" providerId="ADAL" clId="{06321E7C-E56F-4AC3-BF98-D9F0F335B3F0}" dt="2024-08-12T15:24:04.592" v="713" actId="20577"/>
          <ac:spMkLst>
            <pc:docMk/>
            <pc:sldMk cId="1839366770" sldId="284"/>
            <ac:spMk id="21" creationId="{53D0E24A-92AA-D79C-F281-9F5312FEC607}"/>
          </ac:spMkLst>
        </pc:spChg>
        <pc:spChg chg="mod">
          <ac:chgData name="Heather Fedirka" userId="07e1fc94-fd03-4b3a-a0a6-29acb945f757" providerId="ADAL" clId="{06321E7C-E56F-4AC3-BF98-D9F0F335B3F0}" dt="2024-08-12T15:16:18.196" v="517" actId="1076"/>
          <ac:spMkLst>
            <pc:docMk/>
            <pc:sldMk cId="1839366770" sldId="284"/>
            <ac:spMk id="31" creationId="{DAB1362D-F77E-4BB0-91A1-3065C20D7D2D}"/>
          </ac:spMkLst>
        </pc:spChg>
        <pc:picChg chg="del">
          <ac:chgData name="Heather Fedirka" userId="07e1fc94-fd03-4b3a-a0a6-29acb945f757" providerId="ADAL" clId="{06321E7C-E56F-4AC3-BF98-D9F0F335B3F0}" dt="2024-08-12T15:14:39.970" v="499" actId="478"/>
          <ac:picMkLst>
            <pc:docMk/>
            <pc:sldMk cId="1839366770" sldId="284"/>
            <ac:picMk id="4" creationId="{3DEA0B5E-2614-3DE1-1CE9-423F222046BA}"/>
          </ac:picMkLst>
        </pc:picChg>
        <pc:picChg chg="add del mod">
          <ac:chgData name="Heather Fedirka" userId="07e1fc94-fd03-4b3a-a0a6-29acb945f757" providerId="ADAL" clId="{06321E7C-E56F-4AC3-BF98-D9F0F335B3F0}" dt="2024-08-12T15:18:37.213" v="568" actId="478"/>
          <ac:picMkLst>
            <pc:docMk/>
            <pc:sldMk cId="1839366770" sldId="284"/>
            <ac:picMk id="6" creationId="{B724FE99-9C64-5883-D6C5-6CE5D170F3FF}"/>
          </ac:picMkLst>
        </pc:picChg>
        <pc:picChg chg="add del mod">
          <ac:chgData name="Heather Fedirka" userId="07e1fc94-fd03-4b3a-a0a6-29acb945f757" providerId="ADAL" clId="{06321E7C-E56F-4AC3-BF98-D9F0F335B3F0}" dt="2024-08-12T15:21:21.634" v="693" actId="478"/>
          <ac:picMkLst>
            <pc:docMk/>
            <pc:sldMk cId="1839366770" sldId="284"/>
            <ac:picMk id="15" creationId="{C05CDB4B-D739-4BB6-B4CF-B2D34EC50A25}"/>
          </ac:picMkLst>
        </pc:picChg>
        <pc:picChg chg="add del mod">
          <ac:chgData name="Heather Fedirka" userId="07e1fc94-fd03-4b3a-a0a6-29acb945f757" providerId="ADAL" clId="{06321E7C-E56F-4AC3-BF98-D9F0F335B3F0}" dt="2024-08-12T15:21:11.878" v="689" actId="478"/>
          <ac:picMkLst>
            <pc:docMk/>
            <pc:sldMk cId="1839366770" sldId="284"/>
            <ac:picMk id="16" creationId="{B099AA03-2F4B-B308-55B6-A9A2F1BB5EDC}"/>
          </ac:picMkLst>
        </pc:picChg>
        <pc:picChg chg="add mod">
          <ac:chgData name="Heather Fedirka" userId="07e1fc94-fd03-4b3a-a0a6-29acb945f757" providerId="ADAL" clId="{06321E7C-E56F-4AC3-BF98-D9F0F335B3F0}" dt="2024-08-12T15:22:31.406" v="699" actId="1076"/>
          <ac:picMkLst>
            <pc:docMk/>
            <pc:sldMk cId="1839366770" sldId="284"/>
            <ac:picMk id="18" creationId="{38F51FEE-200F-EF9D-056F-929EDB9493F0}"/>
          </ac:picMkLst>
        </pc:picChg>
        <pc:picChg chg="add mod">
          <ac:chgData name="Heather Fedirka" userId="07e1fc94-fd03-4b3a-a0a6-29acb945f757" providerId="ADAL" clId="{06321E7C-E56F-4AC3-BF98-D9F0F335B3F0}" dt="2024-08-12T15:23:56.462" v="709" actId="1440"/>
          <ac:picMkLst>
            <pc:docMk/>
            <pc:sldMk cId="1839366770" sldId="284"/>
            <ac:picMk id="20" creationId="{DBDD0824-E7FA-3E32-CDAA-BC81BA864F4F}"/>
          </ac:picMkLst>
        </pc:picChg>
      </pc:sldChg>
      <pc:sldChg chg="addSp delSp modSp add mod">
        <pc:chgData name="Heather Fedirka" userId="07e1fc94-fd03-4b3a-a0a6-29acb945f757" providerId="ADAL" clId="{06321E7C-E56F-4AC3-BF98-D9F0F335B3F0}" dt="2024-08-12T15:30:36.587" v="824" actId="20577"/>
        <pc:sldMkLst>
          <pc:docMk/>
          <pc:sldMk cId="2708590731" sldId="285"/>
        </pc:sldMkLst>
        <pc:spChg chg="mod">
          <ac:chgData name="Heather Fedirka" userId="07e1fc94-fd03-4b3a-a0a6-29acb945f757" providerId="ADAL" clId="{06321E7C-E56F-4AC3-BF98-D9F0F335B3F0}" dt="2024-08-12T15:30:36.587" v="824" actId="20577"/>
          <ac:spMkLst>
            <pc:docMk/>
            <pc:sldMk cId="2708590731" sldId="285"/>
            <ac:spMk id="2" creationId="{C6A927AE-21D6-4F97-A0B9-6A03F2F6877F}"/>
          </ac:spMkLst>
        </pc:spChg>
        <pc:spChg chg="mod ord">
          <ac:chgData name="Heather Fedirka" userId="07e1fc94-fd03-4b3a-a0a6-29acb945f757" providerId="ADAL" clId="{06321E7C-E56F-4AC3-BF98-D9F0F335B3F0}" dt="2024-08-12T15:26:05.268" v="726" actId="1035"/>
          <ac:spMkLst>
            <pc:docMk/>
            <pc:sldMk cId="2708590731" sldId="285"/>
            <ac:spMk id="10" creationId="{425F51C9-BF67-8663-29F1-5A48288C68DE}"/>
          </ac:spMkLst>
        </pc:spChg>
        <pc:spChg chg="add mod">
          <ac:chgData name="Heather Fedirka" userId="07e1fc94-fd03-4b3a-a0a6-29acb945f757" providerId="ADAL" clId="{06321E7C-E56F-4AC3-BF98-D9F0F335B3F0}" dt="2024-08-12T15:29:35.787" v="800" actId="14100"/>
          <ac:spMkLst>
            <pc:docMk/>
            <pc:sldMk cId="2708590731" sldId="285"/>
            <ac:spMk id="11" creationId="{0F4C4B40-0C18-16D2-D1BB-BA64C9344BA2}"/>
          </ac:spMkLst>
        </pc:spChg>
        <pc:spChg chg="add mod">
          <ac:chgData name="Heather Fedirka" userId="07e1fc94-fd03-4b3a-a0a6-29acb945f757" providerId="ADAL" clId="{06321E7C-E56F-4AC3-BF98-D9F0F335B3F0}" dt="2024-08-12T15:29:45.830" v="804" actId="20577"/>
          <ac:spMkLst>
            <pc:docMk/>
            <pc:sldMk cId="2708590731" sldId="285"/>
            <ac:spMk id="12" creationId="{21BFFFCF-49F2-F6C7-45A1-F9759151043E}"/>
          </ac:spMkLst>
        </pc:spChg>
        <pc:spChg chg="mod ord">
          <ac:chgData name="Heather Fedirka" userId="07e1fc94-fd03-4b3a-a0a6-29acb945f757" providerId="ADAL" clId="{06321E7C-E56F-4AC3-BF98-D9F0F335B3F0}" dt="2024-08-12T15:26:17.682" v="729" actId="1076"/>
          <ac:spMkLst>
            <pc:docMk/>
            <pc:sldMk cId="2708590731" sldId="285"/>
            <ac:spMk id="13" creationId="{B04D3B9F-B3E7-E453-0458-8E8C071B528A}"/>
          </ac:spMkLst>
        </pc:spChg>
        <pc:picChg chg="add mod">
          <ac:chgData name="Heather Fedirka" userId="07e1fc94-fd03-4b3a-a0a6-29acb945f757" providerId="ADAL" clId="{06321E7C-E56F-4AC3-BF98-D9F0F335B3F0}" dt="2024-08-12T15:25:49.016" v="721" actId="1440"/>
          <ac:picMkLst>
            <pc:docMk/>
            <pc:sldMk cId="2708590731" sldId="285"/>
            <ac:picMk id="4" creationId="{92F608FF-DA03-93CE-1A74-7EA1708C016D}"/>
          </ac:picMkLst>
        </pc:picChg>
        <pc:picChg chg="del">
          <ac:chgData name="Heather Fedirka" userId="07e1fc94-fd03-4b3a-a0a6-29acb945f757" providerId="ADAL" clId="{06321E7C-E56F-4AC3-BF98-D9F0F335B3F0}" dt="2024-08-12T15:24:43.867" v="714" actId="478"/>
          <ac:picMkLst>
            <pc:docMk/>
            <pc:sldMk cId="2708590731" sldId="285"/>
            <ac:picMk id="6" creationId="{B724FE99-9C64-5883-D6C5-6CE5D170F3FF}"/>
          </ac:picMkLst>
        </pc:picChg>
        <pc:picChg chg="add mod">
          <ac:chgData name="Heather Fedirka" userId="07e1fc94-fd03-4b3a-a0a6-29acb945f757" providerId="ADAL" clId="{06321E7C-E56F-4AC3-BF98-D9F0F335B3F0}" dt="2024-08-12T15:29:23.097" v="797" actId="1440"/>
          <ac:picMkLst>
            <pc:docMk/>
            <pc:sldMk cId="2708590731" sldId="285"/>
            <ac:picMk id="9" creationId="{FE0FE518-6D22-EC1D-5071-B7A811DE189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7F664-058F-4A1C-A0EA-FED1E1B340B7}" type="datetimeFigureOut">
              <a:rPr lang="en-US" smtClean="0"/>
              <a:t>8/12/2024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532FA-11B5-4144-8978-27D6ABEA53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7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to liv</a:t>
            </a:r>
            <a:r>
              <a:rPr lang="en-US" baseline="0" dirty="0"/>
              <a:t>e training for EngageMate the HIP system replacement.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29FDCE56-ED34-4E94-8780-0F1D4E8B94B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31774">
                <a:defRPr/>
              </a:pPr>
              <a:t>1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05681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1.jp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263EA6D-BA59-4826-966A-3B8186907CF9}"/>
              </a:ext>
            </a:extLst>
          </p:cNvPr>
          <p:cNvSpPr/>
          <p:nvPr userDrawn="1"/>
        </p:nvSpPr>
        <p:spPr>
          <a:xfrm>
            <a:off x="0" y="-6682"/>
            <a:ext cx="12192000" cy="691927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6872E3-FA96-41EC-9984-361FCAA513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7051" y="4887797"/>
            <a:ext cx="8524974" cy="972853"/>
          </a:xfrm>
        </p:spPr>
        <p:txBody>
          <a:bodyPr anchor="ctr"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Teva Sans" panose="020B0604030202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0E9C21-0902-4FB8-8216-B8F4005F42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051" y="5952726"/>
            <a:ext cx="7026112" cy="569323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latin typeface="Teva Sans" panose="020B0604030202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D225C9-FC60-4373-8B16-B5E74D5346B6}"/>
              </a:ext>
            </a:extLst>
          </p:cNvPr>
          <p:cNvGrpSpPr/>
          <p:nvPr userDrawn="1"/>
        </p:nvGrpSpPr>
        <p:grpSpPr>
          <a:xfrm>
            <a:off x="6502853" y="1367198"/>
            <a:ext cx="5689147" cy="5545394"/>
            <a:chOff x="6502854" y="1312607"/>
            <a:chExt cx="5689147" cy="5545394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E7DD6AF-7647-4DE8-9308-BF445841F23A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eva Sans" panose="020B0604030202020203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E5990AB-0695-4ED6-95BA-4FB9E015DD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9338" y="6038259"/>
              <a:ext cx="1224863" cy="429199"/>
            </a:xfrm>
            <a:prstGeom prst="rect">
              <a:avLst/>
            </a:prstGeom>
          </p:spPr>
        </p:pic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BFB4D0E-56A4-46FB-9AF5-636AE618A092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Teva Sans" panose="020B0604030202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334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7241"/>
            <a:ext cx="10515600" cy="7617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in two 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193"/>
            <a:ext cx="10515600" cy="469377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1C6BF1-4207-42E5-B3BC-ADF4D0817C2D}"/>
              </a:ext>
            </a:extLst>
          </p:cNvPr>
          <p:cNvSpPr/>
          <p:nvPr userDrawn="1"/>
        </p:nvSpPr>
        <p:spPr>
          <a:xfrm>
            <a:off x="0" y="1298086"/>
            <a:ext cx="5101389" cy="36000"/>
          </a:xfrm>
          <a:prstGeom prst="rect">
            <a:avLst/>
          </a:prstGeom>
          <a:gradFill>
            <a:gsLst>
              <a:gs pos="7000">
                <a:srgbClr val="92D050">
                  <a:lumMod val="90000"/>
                </a:srgbClr>
              </a:gs>
              <a:gs pos="100000">
                <a:srgbClr val="269E7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576D0F2-36D1-4EB9-A96B-76D28649E7C9}"/>
              </a:ext>
            </a:extLst>
          </p:cNvPr>
          <p:cNvCxnSpPr>
            <a:cxnSpLocks/>
          </p:cNvCxnSpPr>
          <p:nvPr userDrawn="1"/>
        </p:nvCxnSpPr>
        <p:spPr>
          <a:xfrm>
            <a:off x="478971" y="6264049"/>
            <a:ext cx="113709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8AEA80EC-1E4E-44C6-8EC0-D200F4FD75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18" y="6354227"/>
            <a:ext cx="869812" cy="30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50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096370"/>
            <a:ext cx="5609734" cy="50805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8" name="Picture 7" descr="A picture containing green, game&#10;&#10;Description automatically generated">
            <a:extLst>
              <a:ext uri="{FF2B5EF4-FFF2-40B4-BE49-F238E27FC236}">
                <a16:creationId xmlns:a16="http://schemas.microsoft.com/office/drawing/2014/main" id="{2935E1D8-64F0-459F-ACD7-46A7EB00F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97"/>
          <a:stretch/>
        </p:blipFill>
        <p:spPr>
          <a:xfrm>
            <a:off x="6778907" y="451412"/>
            <a:ext cx="5413093" cy="5597646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2862918C-CB37-4C0B-9E5A-00EBA06E61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28052" y="0"/>
            <a:ext cx="4563948" cy="5814000"/>
          </a:xfrm>
          <a:custGeom>
            <a:avLst/>
            <a:gdLst>
              <a:gd name="connsiteX0" fmla="*/ 1186127 w 4563948"/>
              <a:gd name="connsiteY0" fmla="*/ 0 h 5814000"/>
              <a:gd name="connsiteX1" fmla="*/ 4563948 w 4563948"/>
              <a:gd name="connsiteY1" fmla="*/ 0 h 5814000"/>
              <a:gd name="connsiteX2" fmla="*/ 4563948 w 4563948"/>
              <a:gd name="connsiteY2" fmla="*/ 5556521 h 5814000"/>
              <a:gd name="connsiteX3" fmla="*/ 4264194 w 4563948"/>
              <a:gd name="connsiteY3" fmla="*/ 5666232 h 5814000"/>
              <a:gd name="connsiteX4" fmla="*/ 3286800 w 4563948"/>
              <a:gd name="connsiteY4" fmla="*/ 5814000 h 5814000"/>
              <a:gd name="connsiteX5" fmla="*/ 0 w 4563948"/>
              <a:gd name="connsiteY5" fmla="*/ 2527200 h 5814000"/>
              <a:gd name="connsiteX6" fmla="*/ 962681 w 4563948"/>
              <a:gd name="connsiteY6" fmla="*/ 203081 h 58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3948" h="5814000">
                <a:moveTo>
                  <a:pt x="1186127" y="0"/>
                </a:moveTo>
                <a:lnTo>
                  <a:pt x="4563948" y="0"/>
                </a:lnTo>
                <a:lnTo>
                  <a:pt x="4563948" y="5556521"/>
                </a:lnTo>
                <a:lnTo>
                  <a:pt x="4264194" y="5666232"/>
                </a:lnTo>
                <a:cubicBezTo>
                  <a:pt x="3955436" y="5762266"/>
                  <a:pt x="3627160" y="5814000"/>
                  <a:pt x="3286800" y="5814000"/>
                </a:cubicBezTo>
                <a:cubicBezTo>
                  <a:pt x="1471550" y="5814000"/>
                  <a:pt x="0" y="4342450"/>
                  <a:pt x="0" y="2527200"/>
                </a:cubicBezTo>
                <a:cubicBezTo>
                  <a:pt x="0" y="1619575"/>
                  <a:pt x="367888" y="797875"/>
                  <a:pt x="962681" y="203081"/>
                </a:cubicBezTo>
                <a:close/>
              </a:path>
            </a:pathLst>
          </a:custGeom>
          <a:noFill/>
        </p:spPr>
        <p:txBody>
          <a:bodyPr wrap="square" rIns="252000" anchor="ctr" anchorCtr="0">
            <a:noAutofit/>
          </a:bodyPr>
          <a:lstStyle>
            <a:lvl1pPr marL="22860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8343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pic>
        <p:nvPicPr>
          <p:cNvPr id="8" name="Picture 7" descr="A picture containing green, game&#10;&#10;Description automatically generated">
            <a:extLst>
              <a:ext uri="{FF2B5EF4-FFF2-40B4-BE49-F238E27FC236}">
                <a16:creationId xmlns:a16="http://schemas.microsoft.com/office/drawing/2014/main" id="{2935E1D8-64F0-459F-ACD7-46A7EB00F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97"/>
          <a:stretch/>
        </p:blipFill>
        <p:spPr>
          <a:xfrm>
            <a:off x="6778907" y="451412"/>
            <a:ext cx="5413093" cy="5597646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2862918C-CB37-4C0B-9E5A-00EBA06E61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28052" y="0"/>
            <a:ext cx="4563948" cy="5814000"/>
          </a:xfrm>
          <a:custGeom>
            <a:avLst/>
            <a:gdLst>
              <a:gd name="connsiteX0" fmla="*/ 1186127 w 4563948"/>
              <a:gd name="connsiteY0" fmla="*/ 0 h 5814000"/>
              <a:gd name="connsiteX1" fmla="*/ 4563948 w 4563948"/>
              <a:gd name="connsiteY1" fmla="*/ 0 h 5814000"/>
              <a:gd name="connsiteX2" fmla="*/ 4563948 w 4563948"/>
              <a:gd name="connsiteY2" fmla="*/ 5556521 h 5814000"/>
              <a:gd name="connsiteX3" fmla="*/ 4264194 w 4563948"/>
              <a:gd name="connsiteY3" fmla="*/ 5666232 h 5814000"/>
              <a:gd name="connsiteX4" fmla="*/ 3286800 w 4563948"/>
              <a:gd name="connsiteY4" fmla="*/ 5814000 h 5814000"/>
              <a:gd name="connsiteX5" fmla="*/ 0 w 4563948"/>
              <a:gd name="connsiteY5" fmla="*/ 2527200 h 5814000"/>
              <a:gd name="connsiteX6" fmla="*/ 962681 w 4563948"/>
              <a:gd name="connsiteY6" fmla="*/ 203081 h 58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3948" h="5814000">
                <a:moveTo>
                  <a:pt x="1186127" y="0"/>
                </a:moveTo>
                <a:lnTo>
                  <a:pt x="4563948" y="0"/>
                </a:lnTo>
                <a:lnTo>
                  <a:pt x="4563948" y="5556521"/>
                </a:lnTo>
                <a:lnTo>
                  <a:pt x="4264194" y="5666232"/>
                </a:lnTo>
                <a:cubicBezTo>
                  <a:pt x="3955436" y="5762266"/>
                  <a:pt x="3627160" y="5814000"/>
                  <a:pt x="3286800" y="5814000"/>
                </a:cubicBezTo>
                <a:cubicBezTo>
                  <a:pt x="1471550" y="5814000"/>
                  <a:pt x="0" y="4342450"/>
                  <a:pt x="0" y="2527200"/>
                </a:cubicBezTo>
                <a:cubicBezTo>
                  <a:pt x="0" y="1619575"/>
                  <a:pt x="367888" y="797875"/>
                  <a:pt x="962681" y="203081"/>
                </a:cubicBezTo>
                <a:close/>
              </a:path>
            </a:pathLst>
          </a:custGeom>
          <a:noFill/>
        </p:spPr>
        <p:txBody>
          <a:bodyPr wrap="square" rIns="252000" anchor="ctr" anchorCtr="0">
            <a:noAutofit/>
          </a:bodyPr>
          <a:lstStyle>
            <a:lvl1pPr marL="22860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62DDCF-999D-4D1E-B73B-BA4DD52E2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78990"/>
            <a:ext cx="5609734" cy="45979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116E8979-27FA-4FD5-8648-4F8CE98DB6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52500"/>
            <a:ext cx="5609734" cy="550863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3259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578990"/>
            <a:ext cx="5609734" cy="459797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DF596AE2-24A0-4105-8180-F8434CF8B43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86976" y="200025"/>
            <a:ext cx="5033549" cy="5927725"/>
          </a:xfrm>
          <a:noFill/>
        </p:spPr>
        <p:txBody>
          <a:bodyPr anchor="ctr" anchorCtr="0"/>
          <a:lstStyle>
            <a:lvl1pPr algn="ctr">
              <a:spcBef>
                <a:spcPts val="0"/>
              </a:spcBef>
              <a:defRPr/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4F3761C1-9740-4AED-AED7-12207DBB300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52500"/>
            <a:ext cx="5609734" cy="550863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7634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53371"/>
            <a:ext cx="5609734" cy="7617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8" name="Picture 7" descr="A picture containing green, game&#10;&#10;Description automatically generated">
            <a:extLst>
              <a:ext uri="{FF2B5EF4-FFF2-40B4-BE49-F238E27FC236}">
                <a16:creationId xmlns:a16="http://schemas.microsoft.com/office/drawing/2014/main" id="{2935E1D8-64F0-459F-ACD7-46A7EB00F2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297"/>
          <a:stretch/>
        </p:blipFill>
        <p:spPr>
          <a:xfrm>
            <a:off x="6778907" y="451412"/>
            <a:ext cx="5413093" cy="5597646"/>
          </a:xfrm>
          <a:prstGeom prst="rect">
            <a:avLst/>
          </a:prstGeom>
        </p:spPr>
      </p:pic>
      <p:sp>
        <p:nvSpPr>
          <p:cNvPr id="9" name="Picture Placeholder 9">
            <a:extLst>
              <a:ext uri="{FF2B5EF4-FFF2-40B4-BE49-F238E27FC236}">
                <a16:creationId xmlns:a16="http://schemas.microsoft.com/office/drawing/2014/main" id="{2862918C-CB37-4C0B-9E5A-00EBA06E61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628052" y="0"/>
            <a:ext cx="4563948" cy="5814000"/>
          </a:xfrm>
          <a:custGeom>
            <a:avLst/>
            <a:gdLst>
              <a:gd name="connsiteX0" fmla="*/ 1186127 w 4563948"/>
              <a:gd name="connsiteY0" fmla="*/ 0 h 5814000"/>
              <a:gd name="connsiteX1" fmla="*/ 4563948 w 4563948"/>
              <a:gd name="connsiteY1" fmla="*/ 0 h 5814000"/>
              <a:gd name="connsiteX2" fmla="*/ 4563948 w 4563948"/>
              <a:gd name="connsiteY2" fmla="*/ 5556521 h 5814000"/>
              <a:gd name="connsiteX3" fmla="*/ 4264194 w 4563948"/>
              <a:gd name="connsiteY3" fmla="*/ 5666232 h 5814000"/>
              <a:gd name="connsiteX4" fmla="*/ 3286800 w 4563948"/>
              <a:gd name="connsiteY4" fmla="*/ 5814000 h 5814000"/>
              <a:gd name="connsiteX5" fmla="*/ 0 w 4563948"/>
              <a:gd name="connsiteY5" fmla="*/ 2527200 h 5814000"/>
              <a:gd name="connsiteX6" fmla="*/ 962681 w 4563948"/>
              <a:gd name="connsiteY6" fmla="*/ 203081 h 5814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63948" h="5814000">
                <a:moveTo>
                  <a:pt x="1186127" y="0"/>
                </a:moveTo>
                <a:lnTo>
                  <a:pt x="4563948" y="0"/>
                </a:lnTo>
                <a:lnTo>
                  <a:pt x="4563948" y="5556521"/>
                </a:lnTo>
                <a:lnTo>
                  <a:pt x="4264194" y="5666232"/>
                </a:lnTo>
                <a:cubicBezTo>
                  <a:pt x="3955436" y="5762266"/>
                  <a:pt x="3627160" y="5814000"/>
                  <a:pt x="3286800" y="5814000"/>
                </a:cubicBezTo>
                <a:cubicBezTo>
                  <a:pt x="1471550" y="5814000"/>
                  <a:pt x="0" y="4342450"/>
                  <a:pt x="0" y="2527200"/>
                </a:cubicBezTo>
                <a:cubicBezTo>
                  <a:pt x="0" y="1619575"/>
                  <a:pt x="367888" y="797875"/>
                  <a:pt x="962681" y="203081"/>
                </a:cubicBezTo>
                <a:close/>
              </a:path>
            </a:pathLst>
          </a:custGeom>
          <a:noFill/>
        </p:spPr>
        <p:txBody>
          <a:bodyPr wrap="square" rIns="252000" anchor="ctr" anchorCtr="0">
            <a:noAutofit/>
          </a:bodyPr>
          <a:lstStyle>
            <a:lvl1pPr marL="228600" indent="0" algn="ctr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  <a:br>
              <a:rPr lang="en-US" dirty="0"/>
            </a:b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5435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13614-6840-4574-8C27-1E0D9275E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FEC126D-E9B3-4545-BFA0-9E12560B25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9AF4B6-0C71-48AD-AC5F-0D3AA8F2A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BCA2C58-1BCC-4909-A565-41B199E250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96140" y="1213985"/>
            <a:ext cx="2706688" cy="27051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1DFA9F1-D60D-4B6E-BA91-9F922233D9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73669" y="4077651"/>
            <a:ext cx="2551631" cy="412587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 Placeholder 83">
            <a:extLst>
              <a:ext uri="{FF2B5EF4-FFF2-40B4-BE49-F238E27FC236}">
                <a16:creationId xmlns:a16="http://schemas.microsoft.com/office/drawing/2014/main" id="{971E0730-E310-42A6-B1F7-FB8F14D76F7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5947" y="4550882"/>
            <a:ext cx="2547074" cy="13557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9A05A72B-F132-4DEC-AB8E-8C15BA3FA07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641819" y="1213985"/>
            <a:ext cx="2706688" cy="27051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279B2B0-9938-4887-83B3-3123C6D74694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4719348" y="4077651"/>
            <a:ext cx="2551631" cy="412587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Text Placeholder 83">
            <a:extLst>
              <a:ext uri="{FF2B5EF4-FFF2-40B4-BE49-F238E27FC236}">
                <a16:creationId xmlns:a16="http://schemas.microsoft.com/office/drawing/2014/main" id="{3ACC2B70-1B94-4C65-A433-138BDB68C57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721626" y="4550882"/>
            <a:ext cx="2547074" cy="13557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D1FD56D8-6B3B-417C-97CF-97397AFF90D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647112" y="1213985"/>
            <a:ext cx="2706688" cy="27051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6F38379-1E67-45F9-B73D-35D89CA0A02A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24641" y="4077651"/>
            <a:ext cx="2551631" cy="412587"/>
          </a:xfrm>
        </p:spPr>
        <p:txBody>
          <a:bodyPr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83">
            <a:extLst>
              <a:ext uri="{FF2B5EF4-FFF2-40B4-BE49-F238E27FC236}">
                <a16:creationId xmlns:a16="http://schemas.microsoft.com/office/drawing/2014/main" id="{CAAA087E-3DDF-470A-8F87-5A7FA4F1A47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726919" y="4550882"/>
            <a:ext cx="2547074" cy="1355725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557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AEAF059C-21E0-4EDD-8F61-200F48581483}"/>
              </a:ext>
            </a:extLst>
          </p:cNvPr>
          <p:cNvSpPr/>
          <p:nvPr userDrawn="1"/>
        </p:nvSpPr>
        <p:spPr>
          <a:xfrm>
            <a:off x="908296" y="1429402"/>
            <a:ext cx="4280024" cy="4280024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457187-75BB-4F81-8B1C-C64BE48892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429401"/>
            <a:ext cx="4203933" cy="4203933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88707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AEAF059C-21E0-4EDD-8F61-200F48581483}"/>
              </a:ext>
            </a:extLst>
          </p:cNvPr>
          <p:cNvSpPr/>
          <p:nvPr userDrawn="1"/>
        </p:nvSpPr>
        <p:spPr>
          <a:xfrm>
            <a:off x="7144127" y="1382268"/>
            <a:ext cx="4280024" cy="4280024"/>
          </a:xfrm>
          <a:prstGeom prst="ellipse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D457187-75BB-4F81-8B1C-C64BE488926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00275" y="1382267"/>
            <a:ext cx="4203933" cy="4203933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40406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D70E4E-FA34-49B9-B833-AA06B3208680}"/>
              </a:ext>
            </a:extLst>
          </p:cNvPr>
          <p:cNvSpPr/>
          <p:nvPr userDrawn="1"/>
        </p:nvSpPr>
        <p:spPr>
          <a:xfrm>
            <a:off x="-2" y="0"/>
            <a:ext cx="12192000" cy="6919274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D78B5C-C9C5-4DA0-BEE2-D30258B1629B}"/>
              </a:ext>
            </a:extLst>
          </p:cNvPr>
          <p:cNvGrpSpPr/>
          <p:nvPr userDrawn="1"/>
        </p:nvGrpSpPr>
        <p:grpSpPr>
          <a:xfrm>
            <a:off x="6502853" y="1367198"/>
            <a:ext cx="5689147" cy="5545394"/>
            <a:chOff x="6502854" y="1312607"/>
            <a:chExt cx="5689147" cy="554539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DF07E39-826D-480A-964A-C3F2F9743C0F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F34E418-15DC-44AF-9659-8F4C042A7D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9338" y="6038259"/>
              <a:ext cx="1224863" cy="429199"/>
            </a:xfrm>
            <a:prstGeom prst="rect">
              <a:avLst/>
            </a:prstGeom>
          </p:spPr>
        </p:pic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CBAEB7-C8D9-4AFF-AC48-A3B7EFDB3DBF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B14F72-D4D8-4448-A13E-16708B568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327402"/>
            <a:ext cx="8712789" cy="150018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65E93-0C22-4C05-94B3-3A0D46202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854577"/>
            <a:ext cx="7605140" cy="72725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17146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AD78B5C-C9C5-4DA0-BEE2-D30258B1629B}"/>
              </a:ext>
            </a:extLst>
          </p:cNvPr>
          <p:cNvGrpSpPr/>
          <p:nvPr userDrawn="1"/>
        </p:nvGrpSpPr>
        <p:grpSpPr>
          <a:xfrm>
            <a:off x="6502853" y="1367198"/>
            <a:ext cx="5689147" cy="5545394"/>
            <a:chOff x="6502854" y="1312607"/>
            <a:chExt cx="5689147" cy="5545394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DF07E39-826D-480A-964A-C3F2F9743C0F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F34E418-15DC-44AF-9659-8F4C042A7D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9338" y="6038259"/>
              <a:ext cx="1224863" cy="429199"/>
            </a:xfrm>
            <a:prstGeom prst="rect">
              <a:avLst/>
            </a:prstGeom>
          </p:spPr>
        </p:pic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4CBAEB7-C8D9-4AFF-AC48-A3B7EFDB3DBF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5B14F72-D4D8-4448-A13E-16708B5680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198376"/>
            <a:ext cx="8712789" cy="1500187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Divider slide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65E93-0C22-4C05-94B3-3A0D46202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25551"/>
            <a:ext cx="7605140" cy="727255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795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996126-D5BD-42D3-80EE-CA4B02AC3426}"/>
              </a:ext>
            </a:extLst>
          </p:cNvPr>
          <p:cNvSpPr/>
          <p:nvPr userDrawn="1"/>
        </p:nvSpPr>
        <p:spPr>
          <a:xfrm>
            <a:off x="0" y="0"/>
            <a:ext cx="12192000" cy="62934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eva Sans" panose="020B0604030202020203" pitchFamily="34" charset="0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38211D2-77BE-4C89-AE42-1B710841CC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58181" y="-244598"/>
            <a:ext cx="4382932" cy="4382932"/>
          </a:xfrm>
          <a:prstGeom prst="ellipse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D51533FB-DDB1-4C11-B2CC-7293C2FFA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53" y="723123"/>
            <a:ext cx="4264267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Teva Sans" panose="020B0604030202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6CE1942-A82B-42C2-A318-EA5E118E4D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527" y="3355321"/>
            <a:ext cx="4264267" cy="74081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Teva Sans" panose="020B0604030202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221515-3C31-404A-8790-B2BCE77DA9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33753" y="607028"/>
            <a:ext cx="5153705" cy="5053997"/>
          </a:xfrm>
          <a:prstGeom prst="ellipse">
            <a:avLst/>
          </a:prstGeom>
        </p:spPr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3543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1">
            <a:extLst>
              <a:ext uri="{FF2B5EF4-FFF2-40B4-BE49-F238E27FC236}">
                <a16:creationId xmlns:a16="http://schemas.microsoft.com/office/drawing/2014/main" id="{06672BF8-59AE-4633-9FA9-47630BF1E7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617145 w 12192000"/>
              <a:gd name="connsiteY0" fmla="*/ 6846050 h 6858000"/>
              <a:gd name="connsiteX1" fmla="*/ 9594246 w 12192000"/>
              <a:gd name="connsiteY1" fmla="*/ 6848652 h 6858000"/>
              <a:gd name="connsiteX2" fmla="*/ 9591471 w 12192000"/>
              <a:gd name="connsiteY2" fmla="*/ 6848756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4032565 h 6858000"/>
              <a:gd name="connsiteX6" fmla="*/ 12157540 w 12192000"/>
              <a:gd name="connsiteY6" fmla="*/ 4283843 h 6858000"/>
              <a:gd name="connsiteX7" fmla="*/ 9356549 w 12192000"/>
              <a:gd name="connsiteY7" fmla="*/ 6853867 h 6858000"/>
              <a:gd name="connsiteX8" fmla="*/ 9293316 w 12192000"/>
              <a:gd name="connsiteY8" fmla="*/ 6855555 h 6858000"/>
              <a:gd name="connsiteX9" fmla="*/ 9346385 w 12192000"/>
              <a:gd name="connsiteY9" fmla="*/ 6857989 h 6858000"/>
              <a:gd name="connsiteX10" fmla="*/ 9346092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9617145" y="6846050"/>
                </a:moveTo>
                <a:lnTo>
                  <a:pt x="9594246" y="6848652"/>
                </a:lnTo>
                <a:lnTo>
                  <a:pt x="9591471" y="684875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032565"/>
                </a:lnTo>
                <a:lnTo>
                  <a:pt x="12157540" y="4283843"/>
                </a:lnTo>
                <a:cubicBezTo>
                  <a:pt x="11900448" y="5698199"/>
                  <a:pt x="10754282" y="6779106"/>
                  <a:pt x="9356549" y="6853867"/>
                </a:cubicBezTo>
                <a:lnTo>
                  <a:pt x="9293316" y="6855555"/>
                </a:lnTo>
                <a:lnTo>
                  <a:pt x="9346385" y="6857989"/>
                </a:lnTo>
                <a:lnTo>
                  <a:pt x="9346092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lIns="2232000" anchor="ctr" anchorCtr="1">
            <a:no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FBB7FF9-B984-4A0D-9736-47C3DB51EFFD}"/>
              </a:ext>
            </a:extLst>
          </p:cNvPr>
          <p:cNvGrpSpPr/>
          <p:nvPr userDrawn="1"/>
        </p:nvGrpSpPr>
        <p:grpSpPr>
          <a:xfrm>
            <a:off x="9293316" y="4032559"/>
            <a:ext cx="2898685" cy="2825441"/>
            <a:chOff x="9293316" y="4032559"/>
            <a:chExt cx="2898685" cy="2825441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79CD1887-6EC3-442C-9F9B-B9E2E667EDF0}"/>
                </a:ext>
              </a:extLst>
            </p:cNvPr>
            <p:cNvSpPr/>
            <p:nvPr userDrawn="1"/>
          </p:nvSpPr>
          <p:spPr>
            <a:xfrm>
              <a:off x="9346092" y="4935792"/>
              <a:ext cx="2845909" cy="1922208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46A31AC-A67C-4AAB-BBCA-9F8405243B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1525" y="6354227"/>
              <a:ext cx="869812" cy="304787"/>
            </a:xfrm>
            <a:prstGeom prst="rect">
              <a:avLst/>
            </a:prstGeom>
          </p:spPr>
        </p:pic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2BC11B8-0F80-4835-B1AF-7036EAC9C4F7}"/>
                </a:ext>
              </a:extLst>
            </p:cNvPr>
            <p:cNvSpPr/>
            <p:nvPr userDrawn="1"/>
          </p:nvSpPr>
          <p:spPr>
            <a:xfrm>
              <a:off x="9293316" y="4032559"/>
              <a:ext cx="2898684" cy="2825441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47893001-1FB9-47DE-A94F-BADA81B4E5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812" y="574674"/>
            <a:ext cx="5400000" cy="5400000"/>
          </a:xfrm>
          <a:prstGeom prst="ellipse">
            <a:avLst/>
          </a:prstGeom>
          <a:gradFill>
            <a:gsLst>
              <a:gs pos="50000">
                <a:schemeClr val="accent1"/>
              </a:gs>
              <a:gs pos="100000">
                <a:schemeClr val="accent1">
                  <a:alpha val="50000"/>
                </a:schemeClr>
              </a:gs>
              <a:gs pos="0">
                <a:schemeClr val="accent1"/>
              </a:gs>
            </a:gsLst>
            <a:lin ang="8100000" scaled="0"/>
          </a:gradFill>
        </p:spPr>
        <p:txBody>
          <a:bodyPr lIns="0" rIns="0" anchor="ctr" anchorCtr="0"/>
          <a:lstStyle>
            <a:lvl1pPr marL="0" indent="0">
              <a:buNone/>
              <a:defRPr sz="48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053409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7DC5B-4B94-4AEF-A1A0-705079199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25485"/>
            <a:ext cx="5181600" cy="49514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9EB77-1639-4EF5-AC86-CF7034C5B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25485"/>
            <a:ext cx="5181600" cy="495147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397B7A95-5719-4316-A817-304E908BE0D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156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7DC5B-4B94-4AEF-A1A0-705079199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93130"/>
            <a:ext cx="5181600" cy="4583833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D9EB77-1639-4EF5-AC86-CF7034C5B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593130"/>
            <a:ext cx="5181600" cy="4583833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80365"/>
            <a:ext cx="5181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7B0AE45-7C98-4D70-8202-6888D7C5F8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977010"/>
            <a:ext cx="5181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4D1C64CA-9880-49C7-AB62-41951406D91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5281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7DC5B-4B94-4AEF-A1A0-705079199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625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625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4D1C64CA-9880-49C7-AB62-41951406D91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4BD7D64-6B86-415A-B428-AAABC39B5736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2496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49C86EE3-6F48-476A-8775-D604291A53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496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85A79400-B59D-4FBC-8589-71EEE2AEDB4C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622367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357697A6-13CB-49E5-B037-3F86F1BEEC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2367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CAC1888-C2F2-4A7D-A5DF-E8EFCF912E15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022384" y="4456943"/>
            <a:ext cx="2671036" cy="172002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930B665-510A-43AC-89A3-C5AFCE9C54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22384" y="3820455"/>
            <a:ext cx="2671036" cy="55086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032C655-0339-4A36-A2FC-226B36E0CAB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071563"/>
            <a:ext cx="12192000" cy="25701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09046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80365"/>
            <a:ext cx="10515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E897A6BF-8383-46F9-819A-30B6B1A732E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68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FB55D691-9ABF-4D93-91DE-9ED73CDE6AF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4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FB55D691-9ABF-4D93-91DE-9ED73CDE6AF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2078077-EF9E-4958-B898-D7067C9DD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058631"/>
            <a:ext cx="3054489" cy="761738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326453D-BFC0-4F46-A9A7-EB203B027C0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199" y="1937801"/>
            <a:ext cx="3055571" cy="41618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63754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6F159BE-DA9E-402A-9102-4156016A4B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80365"/>
            <a:ext cx="10515600" cy="550863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431BF2-2A06-4F04-AFF7-6B235E6A820A}"/>
              </a:ext>
            </a:extLst>
          </p:cNvPr>
          <p:cNvSpPr/>
          <p:nvPr userDrawn="1"/>
        </p:nvSpPr>
        <p:spPr>
          <a:xfrm>
            <a:off x="0" y="2053194"/>
            <a:ext cx="12192000" cy="3023690"/>
          </a:xfrm>
          <a:prstGeom prst="rect">
            <a:avLst/>
          </a:prstGeom>
          <a:gradFill>
            <a:gsLst>
              <a:gs pos="100000">
                <a:schemeClr val="accent1"/>
              </a:gs>
              <a:gs pos="0">
                <a:schemeClr val="accent2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14EB23-11E0-4C9F-BD59-06C1065AE2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288805"/>
            <a:ext cx="10515601" cy="2507588"/>
          </a:xfrm>
        </p:spPr>
        <p:txBody>
          <a:bodyPr>
            <a:normAutofit/>
          </a:bodyPr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8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4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831558E-68AA-4517-9D3E-CD1B4EEC197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4644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6B153-EA8D-41A6-A056-9A6A025342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34A90A-B5C3-4E57-B2F5-4127B61FE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8884224B-E7F4-49BF-B41A-9295D6B62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3633" y="1237399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F10A3778-539D-46EC-8B7C-72A2408EF28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668017" y="1237399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10ACDEA5-5A54-4EF2-84DE-007296D75B9A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60652" y="3768158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C0A310DA-CC14-4E83-9451-23B10BFB9B12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665036" y="3768158"/>
            <a:ext cx="3249327" cy="2191601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398463" indent="-223838">
              <a:spcBef>
                <a:spcPts val="1200"/>
              </a:spcBef>
              <a:defRPr sz="1800"/>
            </a:lvl2pPr>
            <a:lvl3pPr marL="684213" indent="-168275">
              <a:spcBef>
                <a:spcPts val="1200"/>
              </a:spcBef>
              <a:defRPr sz="1800"/>
            </a:lvl3pPr>
            <a:lvl4pPr marL="969963" indent="-168275">
              <a:spcBef>
                <a:spcPts val="1200"/>
              </a:spcBef>
              <a:defRPr sz="1800"/>
            </a:lvl4pPr>
            <a:lvl5pPr marL="1257300" indent="-230188">
              <a:spcBef>
                <a:spcPts val="1200"/>
              </a:spcBef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Footer Placeholder 8">
            <a:extLst>
              <a:ext uri="{FF2B5EF4-FFF2-40B4-BE49-F238E27FC236}">
                <a16:creationId xmlns:a16="http://schemas.microsoft.com/office/drawing/2014/main" id="{C3152454-7812-4B9D-9DE1-7E567BA3E09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749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0D26F-AF33-4C8B-A82D-5FE45322C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DE8707-B394-4CB0-A8F1-5091FC5D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714CFF49-ABA0-4755-B331-1E65231A117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95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996126-D5BD-42D3-80EE-CA4B02AC3426}"/>
              </a:ext>
            </a:extLst>
          </p:cNvPr>
          <p:cNvSpPr/>
          <p:nvPr userDrawn="1"/>
        </p:nvSpPr>
        <p:spPr>
          <a:xfrm>
            <a:off x="0" y="0"/>
            <a:ext cx="12192000" cy="62934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51533FB-DDB1-4C11-B2CC-7293C2FFA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53" y="933062"/>
            <a:ext cx="4264267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6CE1942-A82B-42C2-A318-EA5E118E4D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527" y="3793860"/>
            <a:ext cx="4264267" cy="740818"/>
          </a:xfrm>
        </p:spPr>
        <p:txBody>
          <a:bodyPr>
            <a:norm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221515-3C31-404A-8790-B2BCE77DA9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33753" y="-1337314"/>
            <a:ext cx="7136406" cy="6998339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0660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3A29E8-E748-42F7-B159-24CE7592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5" name="Footer Placeholder 8">
            <a:extLst>
              <a:ext uri="{FF2B5EF4-FFF2-40B4-BE49-F238E27FC236}">
                <a16:creationId xmlns:a16="http://schemas.microsoft.com/office/drawing/2014/main" id="{8B84330C-46F9-48E0-8DE4-1A4F58336804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207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nspira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65B72A8-72A7-1B4E-A493-EE35B6AFA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0" t="51757" r="722"/>
          <a:stretch/>
        </p:blipFill>
        <p:spPr>
          <a:xfrm>
            <a:off x="0" y="0"/>
            <a:ext cx="12192001" cy="6129338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4ED7647-9259-404D-9F5B-8D32428F6D5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192258" y="-1155534"/>
            <a:ext cx="7311753" cy="7309591"/>
          </a:xfrm>
          <a:prstGeom prst="ellipse">
            <a:avLst/>
          </a:prstGeom>
          <a:solidFill>
            <a:srgbClr val="00A03B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91AEE4F-4CBC-B248-BFF3-10D2D81722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691" y="5688460"/>
            <a:ext cx="2368429" cy="1189991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D06936B-74BF-40E0-8BB5-2933D361853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5319" y="2001300"/>
            <a:ext cx="4590000" cy="4590000"/>
          </a:xfrm>
          <a:prstGeom prst="ellipse">
            <a:avLst/>
          </a:prstGeom>
          <a:gradFill flip="none" rotWithShape="1">
            <a:gsLst>
              <a:gs pos="50000">
                <a:schemeClr val="tx2"/>
              </a:gs>
              <a:gs pos="100000">
                <a:schemeClr val="tx2">
                  <a:alpha val="50000"/>
                </a:schemeClr>
              </a:gs>
              <a:gs pos="0">
                <a:schemeClr val="tx2"/>
              </a:gs>
            </a:gsLst>
            <a:lin ang="18900000" scaled="1"/>
            <a:tileRect/>
          </a:gradFill>
        </p:spPr>
        <p:txBody>
          <a:bodyPr lIns="180000" rIns="0" anchor="ctr" anchorCtr="0"/>
          <a:lstStyle>
            <a:lvl1pPr marL="0" indent="0">
              <a:buNone/>
              <a:defRPr sz="4400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 dirty="0"/>
              <a:t>Click to edit Divider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61919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spir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ADF580-AB03-6044-A309-A5C6B32045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1" t="36744" b="14419"/>
          <a:stretch/>
        </p:blipFill>
        <p:spPr>
          <a:xfrm>
            <a:off x="0" y="0"/>
            <a:ext cx="10802931" cy="6858000"/>
          </a:xfrm>
          <a:prstGeom prst="rect">
            <a:avLst/>
          </a:prstGeom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A20D085-F026-5F40-AFB9-331B5528E3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4" t="13284" r="-4406" b="-1"/>
          <a:stretch/>
        </p:blipFill>
        <p:spPr>
          <a:xfrm>
            <a:off x="3049582" y="-4759"/>
            <a:ext cx="7978781" cy="6591300"/>
          </a:xfrm>
          <a:prstGeom prst="rect">
            <a:avLst/>
          </a:prstGeom>
        </p:spPr>
      </p:pic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D8EAA89E-6919-4A14-850E-821EF9A091A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5811" y="28575"/>
            <a:ext cx="6058713" cy="6059488"/>
          </a:xfrm>
          <a:prstGeom prst="ellipse">
            <a:avLst/>
          </a:prstGeom>
          <a:blipFill>
            <a:blip r:embed="rId4"/>
            <a:stretch>
              <a:fillRect/>
            </a:stretch>
          </a:blip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3CEA67-397A-A34B-BAE4-0A8CFDF4218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691" y="5688460"/>
            <a:ext cx="2368429" cy="1189991"/>
          </a:xfrm>
          <a:prstGeom prst="rect">
            <a:avLst/>
          </a:prstGeom>
        </p:spPr>
      </p:pic>
      <p:sp>
        <p:nvSpPr>
          <p:cNvPr id="19" name="Subtitle 2">
            <a:extLst>
              <a:ext uri="{FF2B5EF4-FFF2-40B4-BE49-F238E27FC236}">
                <a16:creationId xmlns:a16="http://schemas.microsoft.com/office/drawing/2014/main" id="{0424ECB7-2185-494E-AD4F-BF36BEA0F1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6620" y="3786905"/>
            <a:ext cx="3725862" cy="157857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subtitle text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F8464FA-FCA7-4435-B7A9-C16E7861CB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6620" y="1248246"/>
            <a:ext cx="3725862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948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Inspira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4E4F9B-D88C-854E-A2BB-0996FED060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38" r="18682"/>
          <a:stretch/>
        </p:blipFill>
        <p:spPr>
          <a:xfrm>
            <a:off x="1862138" y="-1"/>
            <a:ext cx="10329862" cy="4898573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B1ACB2C9-54A2-DA43-A159-6DC7A2D245F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386" t="36944" r="27293" b="-7965"/>
          <a:stretch/>
        </p:blipFill>
        <p:spPr>
          <a:xfrm rot="10800000">
            <a:off x="0" y="-914403"/>
            <a:ext cx="8546420" cy="7772401"/>
          </a:xfrm>
          <a:prstGeom prst="rect">
            <a:avLst/>
          </a:prstGeom>
        </p:spPr>
      </p:pic>
      <p:sp>
        <p:nvSpPr>
          <p:cNvPr id="8" name="Picture Placeholder 9">
            <a:extLst>
              <a:ext uri="{FF2B5EF4-FFF2-40B4-BE49-F238E27FC236}">
                <a16:creationId xmlns:a16="http://schemas.microsoft.com/office/drawing/2014/main" id="{0C70486A-4E23-4E11-98EA-8D539E02C9F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639245" y="-352657"/>
            <a:ext cx="7086537" cy="7084442"/>
          </a:xfrm>
          <a:prstGeom prst="ellipse">
            <a:avLst/>
          </a:prstGeom>
          <a:solidFill>
            <a:srgbClr val="00A03B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0424ECB7-2185-494E-AD4F-BF36BEA0F17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756679" y="3153892"/>
            <a:ext cx="3725862" cy="157857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subtitle text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F8464FA-FCA7-4435-B7A9-C16E7861CBC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56679" y="728663"/>
            <a:ext cx="3725862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Divider title style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1CF53F1-3CE0-1A46-ABF5-39F13B91CB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691" y="5688460"/>
            <a:ext cx="2368429" cy="118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6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ub and 2 lines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9D9F8-E706-4761-93F5-8A03AEAD49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1243"/>
            <a:ext cx="9958388" cy="38181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F6C0AFB-BDAD-44B3-8AF5-B40F1E9C37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16350" y="6356350"/>
            <a:ext cx="4114800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806D0D-7BC1-4FA0-9BB8-7FC848B9D2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200" y="6356350"/>
            <a:ext cx="537808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5D4E89C4-84ED-3D45-B5A4-9F688D2A6C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071399"/>
            <a:ext cx="10872785" cy="69426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b="0">
                <a:solidFill>
                  <a:srgbClr val="AFCB37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  <a:br>
              <a:rPr lang="en-US" dirty="0"/>
            </a:br>
            <a:r>
              <a:rPr lang="en-US" dirty="0"/>
              <a:t>2 lines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FE0C94F-FC95-664E-B108-1340A6CDF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416"/>
            <a:ext cx="10872787" cy="795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36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41149-6C92-489C-A85D-E9C2DDA5E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9" y="1058631"/>
            <a:ext cx="5381624" cy="500739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5841D1-E904-4204-8616-6BE4467E0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26471" y="1058631"/>
            <a:ext cx="5381625" cy="500739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5FB8B1-8BA5-4D7B-AEB7-23A5743AEB07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38198" y="1622181"/>
            <a:ext cx="5381625" cy="44774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CB04E1EA-C08D-445D-AC98-3B1FA189CE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437" y="1622181"/>
            <a:ext cx="5381625" cy="44774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65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Same Side Corner Rectangle 38">
            <a:extLst>
              <a:ext uri="{FF2B5EF4-FFF2-40B4-BE49-F238E27FC236}">
                <a16:creationId xmlns:a16="http://schemas.microsoft.com/office/drawing/2014/main" id="{0F35E30E-9B5A-48D8-A126-508FEE8DCD1C}"/>
              </a:ext>
            </a:extLst>
          </p:cNvPr>
          <p:cNvSpPr/>
          <p:nvPr userDrawn="1"/>
        </p:nvSpPr>
        <p:spPr>
          <a:xfrm>
            <a:off x="838198" y="1123265"/>
            <a:ext cx="3519198" cy="436105"/>
          </a:xfrm>
          <a:prstGeom prst="round2SameRect">
            <a:avLst>
              <a:gd name="adj1" fmla="val 16464"/>
              <a:gd name="adj2" fmla="val 0"/>
            </a:avLst>
          </a:prstGeom>
          <a:gradFill flip="none" rotWithShape="1">
            <a:gsLst>
              <a:gs pos="0">
                <a:srgbClr val="00A03B"/>
              </a:gs>
              <a:gs pos="100000">
                <a:srgbClr val="AFCB37"/>
              </a:gs>
            </a:gsLst>
            <a:lin ang="1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47675" marR="0" lvl="0" indent="88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41149-6C92-489C-A85D-E9C2DDA5EF9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6014" y="1190349"/>
            <a:ext cx="3084729" cy="48916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5FB8B1-8BA5-4D7B-AEB7-23A5743AEB0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38199" y="1626454"/>
            <a:ext cx="3519197" cy="43871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3" name="Round Same Side Corner Rectangle 38">
            <a:extLst>
              <a:ext uri="{FF2B5EF4-FFF2-40B4-BE49-F238E27FC236}">
                <a16:creationId xmlns:a16="http://schemas.microsoft.com/office/drawing/2014/main" id="{72F1D16D-FA5C-468F-B877-A53408331359}"/>
              </a:ext>
            </a:extLst>
          </p:cNvPr>
          <p:cNvSpPr/>
          <p:nvPr userDrawn="1"/>
        </p:nvSpPr>
        <p:spPr>
          <a:xfrm>
            <a:off x="4531565" y="1120537"/>
            <a:ext cx="3519198" cy="436105"/>
          </a:xfrm>
          <a:prstGeom prst="round2SameRect">
            <a:avLst>
              <a:gd name="adj1" fmla="val 16464"/>
              <a:gd name="adj2" fmla="val 0"/>
            </a:avLst>
          </a:prstGeom>
          <a:gradFill flip="none" rotWithShape="1">
            <a:gsLst>
              <a:gs pos="0">
                <a:srgbClr val="00A03B"/>
              </a:gs>
              <a:gs pos="100000">
                <a:srgbClr val="AFCB37"/>
              </a:gs>
            </a:gsLst>
            <a:lin ang="1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47675" marR="0" lvl="0" indent="88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5B0C240B-0916-40D1-968D-5C48725168A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919381" y="1187621"/>
            <a:ext cx="3084729" cy="48916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CA0E3E1-6294-41D4-9536-6D9DBE76060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31566" y="1623726"/>
            <a:ext cx="3519197" cy="43871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6" name="Round Same Side Corner Rectangle 38">
            <a:extLst>
              <a:ext uri="{FF2B5EF4-FFF2-40B4-BE49-F238E27FC236}">
                <a16:creationId xmlns:a16="http://schemas.microsoft.com/office/drawing/2014/main" id="{CDC4F675-76AB-47DA-AAE8-E7DBC3948698}"/>
              </a:ext>
            </a:extLst>
          </p:cNvPr>
          <p:cNvSpPr/>
          <p:nvPr userDrawn="1"/>
        </p:nvSpPr>
        <p:spPr>
          <a:xfrm>
            <a:off x="8191788" y="1120537"/>
            <a:ext cx="3519198" cy="436105"/>
          </a:xfrm>
          <a:prstGeom prst="round2SameRect">
            <a:avLst>
              <a:gd name="adj1" fmla="val 16464"/>
              <a:gd name="adj2" fmla="val 0"/>
            </a:avLst>
          </a:prstGeom>
          <a:gradFill flip="none" rotWithShape="1">
            <a:gsLst>
              <a:gs pos="0">
                <a:srgbClr val="00A03B"/>
              </a:gs>
              <a:gs pos="100000">
                <a:srgbClr val="AFCB37"/>
              </a:gs>
            </a:gsLst>
            <a:lin ang="1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447675" marR="0" lvl="0" indent="8890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3AF8A19C-E97E-482E-ACB0-9A6340AD4FF9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8579604" y="1187621"/>
            <a:ext cx="3084729" cy="489162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1930A3C-37A6-426B-AFD7-125C5B1EAD59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191789" y="1623726"/>
            <a:ext cx="3519197" cy="438712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91435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2D5FB8B1-8BA5-4D7B-AEB7-23A5743AEB0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54771" y="2101159"/>
            <a:ext cx="3519197" cy="403551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324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CA0E3E1-6294-41D4-9536-6D9DBE760603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531566" y="2098431"/>
            <a:ext cx="3519197" cy="403551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324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1930A3C-37A6-426B-AFD7-125C5B1EAD59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191789" y="2098431"/>
            <a:ext cx="3519197" cy="403551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tIns="324000"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94D84F-561E-4F15-85B5-CC41CCAF10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4771" y="1272042"/>
            <a:ext cx="3519197" cy="730790"/>
          </a:xfrm>
          <a:noFill/>
          <a:ln>
            <a:noFill/>
          </a:ln>
        </p:spPr>
        <p:txBody>
          <a:bodyPr tIns="0" anchor="ctr">
            <a:noAutofit/>
          </a:bodyPr>
          <a:lstStyle>
            <a:lvl1pPr marL="714375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0DE2AAA1-920E-402A-AB3A-6E77B8F37DD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31566" y="1272042"/>
            <a:ext cx="3519197" cy="730790"/>
          </a:xfrm>
          <a:noFill/>
          <a:ln>
            <a:noFill/>
          </a:ln>
        </p:spPr>
        <p:txBody>
          <a:bodyPr tIns="0" anchor="ctr">
            <a:noAutofit/>
          </a:bodyPr>
          <a:lstStyle>
            <a:lvl1pPr marL="714375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4BC19513-7DB8-45F7-96EB-8B9799862B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91788" y="1272042"/>
            <a:ext cx="3519197" cy="730790"/>
          </a:xfrm>
          <a:noFill/>
          <a:ln>
            <a:noFill/>
          </a:ln>
        </p:spPr>
        <p:txBody>
          <a:bodyPr tIns="0" anchor="ctr">
            <a:noAutofit/>
          </a:bodyPr>
          <a:lstStyle>
            <a:lvl1pPr marL="714375" indent="0">
              <a:buNone/>
              <a:defRPr sz="18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00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C7E00727-5DEF-4B48-866D-FF790E1979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447800" y="6356350"/>
            <a:ext cx="4043008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DD63B56-9794-4DA4-8999-F772565D2B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38199" y="6356350"/>
            <a:ext cx="542365" cy="365125"/>
          </a:xfrm>
        </p:spPr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563035D-C0A5-EF4B-A993-9B7D76C79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00416"/>
            <a:ext cx="10872787" cy="795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7BEEDD3-B3EF-4264-9960-5EEBF99EBABF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721609" y="2652147"/>
            <a:ext cx="3278604" cy="3420052"/>
          </a:xfrm>
          <a:noFill/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59336A-5494-403C-AF10-D4356BF7B59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662237" y="2649419"/>
            <a:ext cx="3278604" cy="3420052"/>
          </a:xfrm>
          <a:noFill/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9E52158-E229-4C7F-B210-CF2B87FC19E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520935" y="2649419"/>
            <a:ext cx="3278604" cy="3420052"/>
          </a:xfrm>
          <a:noFill/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92B38D-0C20-4BB5-ABA2-6136F79DDE9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2313" y="1954094"/>
            <a:ext cx="3278187" cy="568325"/>
          </a:xfrm>
        </p:spPr>
        <p:txBody>
          <a:bodyPr>
            <a:noAutofit/>
          </a:bodyPr>
          <a:lstStyle>
            <a:lvl1pPr marL="0" indent="0" algn="ctr">
              <a:buNone/>
              <a:defRPr lang="LID4096" sz="18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F92D1B7-610D-4FCA-B410-5348A31222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662237" y="2004894"/>
            <a:ext cx="3278187" cy="568325"/>
          </a:xfrm>
        </p:spPr>
        <p:txBody>
          <a:bodyPr>
            <a:noAutofit/>
          </a:bodyPr>
          <a:lstStyle>
            <a:lvl1pPr marL="0" indent="0" algn="ctr">
              <a:buNone/>
              <a:defRPr lang="LID4096" sz="18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7644E20-433C-4470-8EB3-E60638D07E8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520935" y="2004894"/>
            <a:ext cx="3278187" cy="568325"/>
          </a:xfrm>
        </p:spPr>
        <p:txBody>
          <a:bodyPr>
            <a:noAutofit/>
          </a:bodyPr>
          <a:lstStyle>
            <a:lvl1pPr marL="0" indent="0" algn="ctr">
              <a:buNone/>
              <a:defRPr lang="LID4096" sz="1800" b="1" kern="120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576131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7BAE1-1C19-4298-B477-41203FABD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D492EA-2898-450F-B9F9-A1E59AAED3F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40EFA-F4D7-48C8-B5B8-D9AD0B212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857BD98C-7E55-4F30-B4F2-3C1B9FDD4637}"/>
              </a:ext>
            </a:extLst>
          </p:cNvPr>
          <p:cNvSpPr/>
          <p:nvPr userDrawn="1"/>
        </p:nvSpPr>
        <p:spPr>
          <a:xfrm>
            <a:off x="1673886" y="1559006"/>
            <a:ext cx="1735071" cy="1735071"/>
          </a:xfrm>
          <a:custGeom>
            <a:avLst/>
            <a:gdLst>
              <a:gd name="connsiteX0" fmla="*/ 867461 w 1735071"/>
              <a:gd name="connsiteY0" fmla="*/ 1734876 h 1735071"/>
              <a:gd name="connsiteX1" fmla="*/ -147 w 1735071"/>
              <a:gd name="connsiteY1" fmla="*/ 867413 h 1735071"/>
              <a:gd name="connsiteX2" fmla="*/ 867316 w 1735071"/>
              <a:gd name="connsiteY2" fmla="*/ -196 h 1735071"/>
              <a:gd name="connsiteX3" fmla="*/ 1734925 w 1735071"/>
              <a:gd name="connsiteY3" fmla="*/ 867268 h 1735071"/>
              <a:gd name="connsiteX4" fmla="*/ 1734925 w 1735071"/>
              <a:gd name="connsiteY4" fmla="*/ 867340 h 1735071"/>
              <a:gd name="connsiteX5" fmla="*/ 1713116 w 1735071"/>
              <a:gd name="connsiteY5" fmla="*/ 889149 h 1735071"/>
              <a:gd name="connsiteX6" fmla="*/ 1691308 w 1735071"/>
              <a:gd name="connsiteY6" fmla="*/ 867340 h 1735071"/>
              <a:gd name="connsiteX7" fmla="*/ 867389 w 1735071"/>
              <a:gd name="connsiteY7" fmla="*/ 43421 h 1735071"/>
              <a:gd name="connsiteX8" fmla="*/ 43470 w 1735071"/>
              <a:gd name="connsiteY8" fmla="*/ 867340 h 1735071"/>
              <a:gd name="connsiteX9" fmla="*/ 867389 w 1735071"/>
              <a:gd name="connsiteY9" fmla="*/ 1691260 h 1735071"/>
              <a:gd name="connsiteX10" fmla="*/ 867461 w 1735071"/>
              <a:gd name="connsiteY10" fmla="*/ 1691260 h 1735071"/>
              <a:gd name="connsiteX11" fmla="*/ 889270 w 1735071"/>
              <a:gd name="connsiteY11" fmla="*/ 1713068 h 1735071"/>
              <a:gd name="connsiteX12" fmla="*/ 867461 w 1735071"/>
              <a:gd name="connsiteY12" fmla="*/ 1734876 h 173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35071" h="1735071">
                <a:moveTo>
                  <a:pt x="867461" y="1734876"/>
                </a:moveTo>
                <a:cubicBezTo>
                  <a:pt x="388332" y="1734920"/>
                  <a:pt x="-103" y="1346542"/>
                  <a:pt x="-147" y="867413"/>
                </a:cubicBezTo>
                <a:cubicBezTo>
                  <a:pt x="-191" y="388284"/>
                  <a:pt x="388187" y="-152"/>
                  <a:pt x="867316" y="-196"/>
                </a:cubicBezTo>
                <a:cubicBezTo>
                  <a:pt x="1346445" y="-239"/>
                  <a:pt x="1734881" y="388138"/>
                  <a:pt x="1734925" y="867268"/>
                </a:cubicBezTo>
                <a:cubicBezTo>
                  <a:pt x="1734925" y="867289"/>
                  <a:pt x="1734925" y="867318"/>
                  <a:pt x="1734925" y="867340"/>
                </a:cubicBezTo>
                <a:cubicBezTo>
                  <a:pt x="1734925" y="879386"/>
                  <a:pt x="1725162" y="889149"/>
                  <a:pt x="1713116" y="889149"/>
                </a:cubicBezTo>
                <a:cubicBezTo>
                  <a:pt x="1701071" y="889149"/>
                  <a:pt x="1691308" y="879386"/>
                  <a:pt x="1691308" y="867340"/>
                </a:cubicBezTo>
                <a:cubicBezTo>
                  <a:pt x="1691308" y="412302"/>
                  <a:pt x="1322427" y="43421"/>
                  <a:pt x="867389" y="43421"/>
                </a:cubicBezTo>
                <a:cubicBezTo>
                  <a:pt x="412351" y="43421"/>
                  <a:pt x="43470" y="412302"/>
                  <a:pt x="43470" y="867340"/>
                </a:cubicBezTo>
                <a:cubicBezTo>
                  <a:pt x="43470" y="1322379"/>
                  <a:pt x="412351" y="1691260"/>
                  <a:pt x="867389" y="1691260"/>
                </a:cubicBezTo>
                <a:cubicBezTo>
                  <a:pt x="867411" y="1691260"/>
                  <a:pt x="867440" y="1691260"/>
                  <a:pt x="867461" y="1691260"/>
                </a:cubicBezTo>
                <a:cubicBezTo>
                  <a:pt x="879507" y="1691260"/>
                  <a:pt x="889270" y="1701022"/>
                  <a:pt x="889270" y="1713068"/>
                </a:cubicBezTo>
                <a:cubicBezTo>
                  <a:pt x="889270" y="1725113"/>
                  <a:pt x="879507" y="1734876"/>
                  <a:pt x="867461" y="1734876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81AD6FB-9E5E-4E8B-BC56-E5EC7821A299}"/>
              </a:ext>
            </a:extLst>
          </p:cNvPr>
          <p:cNvSpPr/>
          <p:nvPr userDrawn="1"/>
        </p:nvSpPr>
        <p:spPr>
          <a:xfrm>
            <a:off x="1248260" y="1134761"/>
            <a:ext cx="2463711" cy="2581106"/>
          </a:xfrm>
          <a:custGeom>
            <a:avLst/>
            <a:gdLst>
              <a:gd name="connsiteX0" fmla="*/ 1289962 w 2463711"/>
              <a:gd name="connsiteY0" fmla="*/ 2580895 h 2581106"/>
              <a:gd name="connsiteX1" fmla="*/ -147 w 2463711"/>
              <a:gd name="connsiteY1" fmla="*/ 1290713 h 2581106"/>
              <a:gd name="connsiteX2" fmla="*/ 1289962 w 2463711"/>
              <a:gd name="connsiteY2" fmla="*/ -196 h 2581106"/>
              <a:gd name="connsiteX3" fmla="*/ 2249093 w 2463711"/>
              <a:gd name="connsiteY3" fmla="*/ 425431 h 2581106"/>
              <a:gd name="connsiteX4" fmla="*/ 2247930 w 2463711"/>
              <a:gd name="connsiteY4" fmla="*/ 456253 h 2581106"/>
              <a:gd name="connsiteX5" fmla="*/ 2217107 w 2463711"/>
              <a:gd name="connsiteY5" fmla="*/ 455090 h 2581106"/>
              <a:gd name="connsiteX6" fmla="*/ 1289962 w 2463711"/>
              <a:gd name="connsiteY6" fmla="*/ 43421 h 2581106"/>
              <a:gd name="connsiteX7" fmla="*/ 43470 w 2463711"/>
              <a:gd name="connsiteY7" fmla="*/ 1290713 h 2581106"/>
              <a:gd name="connsiteX8" fmla="*/ 1289962 w 2463711"/>
              <a:gd name="connsiteY8" fmla="*/ 2537278 h 2581106"/>
              <a:gd name="connsiteX9" fmla="*/ 2421887 w 2463711"/>
              <a:gd name="connsiteY9" fmla="*/ 1813314 h 2581106"/>
              <a:gd name="connsiteX10" fmla="*/ 2450820 w 2463711"/>
              <a:gd name="connsiteY10" fmla="*/ 1802555 h 2581106"/>
              <a:gd name="connsiteX11" fmla="*/ 2461579 w 2463711"/>
              <a:gd name="connsiteY11" fmla="*/ 1831487 h 2581106"/>
              <a:gd name="connsiteX12" fmla="*/ 1289962 w 2463711"/>
              <a:gd name="connsiteY12" fmla="*/ 2580895 h 258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3711" h="2581106">
                <a:moveTo>
                  <a:pt x="1289962" y="2580895"/>
                </a:moveTo>
                <a:cubicBezTo>
                  <a:pt x="578574" y="2580895"/>
                  <a:pt x="-147" y="2002101"/>
                  <a:pt x="-147" y="1290713"/>
                </a:cubicBezTo>
                <a:cubicBezTo>
                  <a:pt x="-147" y="579325"/>
                  <a:pt x="578574" y="-196"/>
                  <a:pt x="1289962" y="-196"/>
                </a:cubicBezTo>
                <a:cubicBezTo>
                  <a:pt x="1648636" y="-196"/>
                  <a:pt x="1998297" y="154934"/>
                  <a:pt x="2249093" y="425431"/>
                </a:cubicBezTo>
                <a:cubicBezTo>
                  <a:pt x="2257285" y="434263"/>
                  <a:pt x="2256762" y="448060"/>
                  <a:pt x="2247930" y="456253"/>
                </a:cubicBezTo>
                <a:cubicBezTo>
                  <a:pt x="2239097" y="464446"/>
                  <a:pt x="2225300" y="463922"/>
                  <a:pt x="2217107" y="455090"/>
                </a:cubicBezTo>
                <a:cubicBezTo>
                  <a:pt x="1974526" y="193390"/>
                  <a:pt x="1636569" y="43421"/>
                  <a:pt x="1289962" y="43421"/>
                </a:cubicBezTo>
                <a:cubicBezTo>
                  <a:pt x="602636" y="43421"/>
                  <a:pt x="43470" y="603169"/>
                  <a:pt x="43470" y="1290713"/>
                </a:cubicBezTo>
                <a:cubicBezTo>
                  <a:pt x="43470" y="1978257"/>
                  <a:pt x="602636" y="2537278"/>
                  <a:pt x="1289962" y="2537278"/>
                </a:cubicBezTo>
                <a:cubicBezTo>
                  <a:pt x="1784284" y="2537278"/>
                  <a:pt x="2218125" y="2259876"/>
                  <a:pt x="2421887" y="1813314"/>
                </a:cubicBezTo>
                <a:cubicBezTo>
                  <a:pt x="2426903" y="1802351"/>
                  <a:pt x="2439858" y="1797539"/>
                  <a:pt x="2450820" y="1802555"/>
                </a:cubicBezTo>
                <a:cubicBezTo>
                  <a:pt x="2461782" y="1807571"/>
                  <a:pt x="2466595" y="1820525"/>
                  <a:pt x="2461579" y="1831487"/>
                </a:cubicBezTo>
                <a:cubicBezTo>
                  <a:pt x="2252502" y="2290051"/>
                  <a:pt x="1793931" y="2583374"/>
                  <a:pt x="1289962" y="2580895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7EFBF92-7B3F-4B96-9A9F-7852772FB4B4}"/>
              </a:ext>
            </a:extLst>
          </p:cNvPr>
          <p:cNvSpPr/>
          <p:nvPr userDrawn="1"/>
        </p:nvSpPr>
        <p:spPr>
          <a:xfrm>
            <a:off x="3348982" y="1447480"/>
            <a:ext cx="319452" cy="328592"/>
          </a:xfrm>
          <a:custGeom>
            <a:avLst/>
            <a:gdLst>
              <a:gd name="connsiteX0" fmla="*/ 297466 w 319452"/>
              <a:gd name="connsiteY0" fmla="*/ 328396 h 328592"/>
              <a:gd name="connsiteX1" fmla="*/ 286562 w 319452"/>
              <a:gd name="connsiteY1" fmla="*/ 325489 h 328592"/>
              <a:gd name="connsiteX2" fmla="*/ 11559 w 319452"/>
              <a:gd name="connsiteY2" fmla="*/ 166215 h 328592"/>
              <a:gd name="connsiteX3" fmla="*/ 2341 w 319452"/>
              <a:gd name="connsiteY3" fmla="*/ 136781 h 328592"/>
              <a:gd name="connsiteX4" fmla="*/ 31775 w 319452"/>
              <a:gd name="connsiteY4" fmla="*/ 127563 h 328592"/>
              <a:gd name="connsiteX5" fmla="*/ 33367 w 319452"/>
              <a:gd name="connsiteY5" fmla="*/ 128486 h 328592"/>
              <a:gd name="connsiteX6" fmla="*/ 246144 w 319452"/>
              <a:gd name="connsiteY6" fmla="*/ 251704 h 328592"/>
              <a:gd name="connsiteX7" fmla="*/ 137538 w 319452"/>
              <a:gd name="connsiteY7" fmla="*/ 31294 h 328592"/>
              <a:gd name="connsiteX8" fmla="*/ 147425 w 319452"/>
              <a:gd name="connsiteY8" fmla="*/ 2071 h 328592"/>
              <a:gd name="connsiteX9" fmla="*/ 176648 w 319452"/>
              <a:gd name="connsiteY9" fmla="*/ 11957 h 328592"/>
              <a:gd name="connsiteX10" fmla="*/ 317094 w 319452"/>
              <a:gd name="connsiteY10" fmla="*/ 297138 h 328592"/>
              <a:gd name="connsiteX11" fmla="*/ 312369 w 319452"/>
              <a:gd name="connsiteY11" fmla="*/ 322653 h 328592"/>
              <a:gd name="connsiteX12" fmla="*/ 297466 w 319452"/>
              <a:gd name="connsiteY12" fmla="*/ 328396 h 32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9452" h="328592">
                <a:moveTo>
                  <a:pt x="297466" y="328396"/>
                </a:moveTo>
                <a:cubicBezTo>
                  <a:pt x="293643" y="328404"/>
                  <a:pt x="289877" y="327400"/>
                  <a:pt x="286562" y="325489"/>
                </a:cubicBezTo>
                <a:lnTo>
                  <a:pt x="11559" y="166215"/>
                </a:lnTo>
                <a:cubicBezTo>
                  <a:pt x="887" y="160632"/>
                  <a:pt x="-3242" y="147452"/>
                  <a:pt x="2341" y="136781"/>
                </a:cubicBezTo>
                <a:cubicBezTo>
                  <a:pt x="7924" y="126109"/>
                  <a:pt x="21104" y="121980"/>
                  <a:pt x="31775" y="127563"/>
                </a:cubicBezTo>
                <a:cubicBezTo>
                  <a:pt x="32320" y="127854"/>
                  <a:pt x="32851" y="128159"/>
                  <a:pt x="33367" y="128486"/>
                </a:cubicBezTo>
                <a:lnTo>
                  <a:pt x="246144" y="251704"/>
                </a:lnTo>
                <a:lnTo>
                  <a:pt x="137538" y="31294"/>
                </a:lnTo>
                <a:cubicBezTo>
                  <a:pt x="132195" y="20492"/>
                  <a:pt x="136622" y="7414"/>
                  <a:pt x="147425" y="2071"/>
                </a:cubicBezTo>
                <a:cubicBezTo>
                  <a:pt x="158227" y="-3272"/>
                  <a:pt x="171305" y="1155"/>
                  <a:pt x="176648" y="11957"/>
                </a:cubicBezTo>
                <a:lnTo>
                  <a:pt x="317094" y="297138"/>
                </a:lnTo>
                <a:cubicBezTo>
                  <a:pt x="321303" y="305759"/>
                  <a:pt x="319384" y="316111"/>
                  <a:pt x="312369" y="322653"/>
                </a:cubicBezTo>
                <a:cubicBezTo>
                  <a:pt x="308305" y="326383"/>
                  <a:pt x="302984" y="328433"/>
                  <a:pt x="297466" y="328396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9399DDF-4CF1-4705-B8D7-B94A4D064567}"/>
              </a:ext>
            </a:extLst>
          </p:cNvPr>
          <p:cNvSpPr/>
          <p:nvPr userDrawn="1"/>
        </p:nvSpPr>
        <p:spPr>
          <a:xfrm>
            <a:off x="2519686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616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616" y="-196"/>
                  <a:pt x="21661" y="-196"/>
                </a:cubicBezTo>
                <a:cubicBezTo>
                  <a:pt x="33707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07" y="398461"/>
                  <a:pt x="21661" y="398461"/>
                </a:cubicBezTo>
                <a:close/>
              </a:path>
            </a:pathLst>
          </a:custGeom>
          <a:solidFill>
            <a:schemeClr val="accent1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E0D87ED-3311-46B4-B746-8F15D167779E}"/>
              </a:ext>
            </a:extLst>
          </p:cNvPr>
          <p:cNvSpPr/>
          <p:nvPr userDrawn="1"/>
        </p:nvSpPr>
        <p:spPr>
          <a:xfrm>
            <a:off x="3554855" y="1134761"/>
            <a:ext cx="2463698" cy="2581106"/>
          </a:xfrm>
          <a:custGeom>
            <a:avLst/>
            <a:gdLst>
              <a:gd name="connsiteX0" fmla="*/ 1289962 w 2463698"/>
              <a:gd name="connsiteY0" fmla="*/ 2580895 h 2581106"/>
              <a:gd name="connsiteX1" fmla="*/ -147 w 2463698"/>
              <a:gd name="connsiteY1" fmla="*/ 1290786 h 2581106"/>
              <a:gd name="connsiteX2" fmla="*/ 1289962 w 2463698"/>
              <a:gd name="connsiteY2" fmla="*/ -196 h 2581106"/>
              <a:gd name="connsiteX3" fmla="*/ 2249093 w 2463698"/>
              <a:gd name="connsiteY3" fmla="*/ 425503 h 2581106"/>
              <a:gd name="connsiteX4" fmla="*/ 2249435 w 2463698"/>
              <a:gd name="connsiteY4" fmla="*/ 456340 h 2581106"/>
              <a:gd name="connsiteX5" fmla="*/ 2218590 w 2463698"/>
              <a:gd name="connsiteY5" fmla="*/ 456682 h 2581106"/>
              <a:gd name="connsiteX6" fmla="*/ 2217180 w 2463698"/>
              <a:gd name="connsiteY6" fmla="*/ 455163 h 2581106"/>
              <a:gd name="connsiteX7" fmla="*/ 1289962 w 2463698"/>
              <a:gd name="connsiteY7" fmla="*/ 43421 h 2581106"/>
              <a:gd name="connsiteX8" fmla="*/ 43470 w 2463698"/>
              <a:gd name="connsiteY8" fmla="*/ 1290786 h 2581106"/>
              <a:gd name="connsiteX9" fmla="*/ 1289962 w 2463698"/>
              <a:gd name="connsiteY9" fmla="*/ 2537278 h 2581106"/>
              <a:gd name="connsiteX10" fmla="*/ 2421887 w 2463698"/>
              <a:gd name="connsiteY10" fmla="*/ 1813386 h 2581106"/>
              <a:gd name="connsiteX11" fmla="*/ 2450784 w 2463698"/>
              <a:gd name="connsiteY11" fmla="*/ 1802591 h 2581106"/>
              <a:gd name="connsiteX12" fmla="*/ 2461579 w 2463698"/>
              <a:gd name="connsiteY12" fmla="*/ 1831487 h 2581106"/>
              <a:gd name="connsiteX13" fmla="*/ 1289962 w 2463698"/>
              <a:gd name="connsiteY13" fmla="*/ 2580895 h 258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63698" h="2581106">
                <a:moveTo>
                  <a:pt x="1289962" y="2580895"/>
                </a:moveTo>
                <a:cubicBezTo>
                  <a:pt x="578574" y="2580895"/>
                  <a:pt x="-147" y="2002101"/>
                  <a:pt x="-147" y="1290786"/>
                </a:cubicBezTo>
                <a:cubicBezTo>
                  <a:pt x="-147" y="579470"/>
                  <a:pt x="578574" y="-196"/>
                  <a:pt x="1289962" y="-196"/>
                </a:cubicBezTo>
                <a:cubicBezTo>
                  <a:pt x="1648709" y="-196"/>
                  <a:pt x="1998297" y="154934"/>
                  <a:pt x="2249093" y="425503"/>
                </a:cubicBezTo>
                <a:cubicBezTo>
                  <a:pt x="2257700" y="433929"/>
                  <a:pt x="2257852" y="447733"/>
                  <a:pt x="2249435" y="456340"/>
                </a:cubicBezTo>
                <a:cubicBezTo>
                  <a:pt x="2241009" y="464955"/>
                  <a:pt x="2227204" y="465107"/>
                  <a:pt x="2218590" y="456682"/>
                </a:cubicBezTo>
                <a:cubicBezTo>
                  <a:pt x="2218096" y="456202"/>
                  <a:pt x="2217623" y="455693"/>
                  <a:pt x="2217180" y="455163"/>
                </a:cubicBezTo>
                <a:cubicBezTo>
                  <a:pt x="1974526" y="193462"/>
                  <a:pt x="1636569" y="43421"/>
                  <a:pt x="1289962" y="43421"/>
                </a:cubicBezTo>
                <a:cubicBezTo>
                  <a:pt x="602635" y="43421"/>
                  <a:pt x="43470" y="603169"/>
                  <a:pt x="43470" y="1290786"/>
                </a:cubicBezTo>
                <a:cubicBezTo>
                  <a:pt x="43470" y="1978403"/>
                  <a:pt x="602635" y="2537278"/>
                  <a:pt x="1289962" y="2537278"/>
                </a:cubicBezTo>
                <a:cubicBezTo>
                  <a:pt x="1784284" y="2537278"/>
                  <a:pt x="2218125" y="2259876"/>
                  <a:pt x="2421887" y="1813386"/>
                </a:cubicBezTo>
                <a:cubicBezTo>
                  <a:pt x="2426889" y="1802424"/>
                  <a:pt x="2439822" y="1797590"/>
                  <a:pt x="2450784" y="1802591"/>
                </a:cubicBezTo>
                <a:cubicBezTo>
                  <a:pt x="2461746" y="1807593"/>
                  <a:pt x="2466580" y="1820525"/>
                  <a:pt x="2461579" y="1831487"/>
                </a:cubicBezTo>
                <a:cubicBezTo>
                  <a:pt x="2252502" y="2290051"/>
                  <a:pt x="1793931" y="2583374"/>
                  <a:pt x="1289962" y="2580895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2AC2EE9-E924-49EE-A7B8-22C1C92EDC45}"/>
              </a:ext>
            </a:extLst>
          </p:cNvPr>
          <p:cNvSpPr/>
          <p:nvPr userDrawn="1"/>
        </p:nvSpPr>
        <p:spPr>
          <a:xfrm>
            <a:off x="5655578" y="1446933"/>
            <a:ext cx="319507" cy="329356"/>
          </a:xfrm>
          <a:custGeom>
            <a:avLst/>
            <a:gdLst>
              <a:gd name="connsiteX0" fmla="*/ 297539 w 319507"/>
              <a:gd name="connsiteY0" fmla="*/ 329016 h 329356"/>
              <a:gd name="connsiteX1" fmla="*/ 286562 w 319507"/>
              <a:gd name="connsiteY1" fmla="*/ 326035 h 329356"/>
              <a:gd name="connsiteX2" fmla="*/ 11559 w 319507"/>
              <a:gd name="connsiteY2" fmla="*/ 166835 h 329356"/>
              <a:gd name="connsiteX3" fmla="*/ 2341 w 319507"/>
              <a:gd name="connsiteY3" fmla="*/ 137401 h 329356"/>
              <a:gd name="connsiteX4" fmla="*/ 31775 w 319507"/>
              <a:gd name="connsiteY4" fmla="*/ 128190 h 329356"/>
              <a:gd name="connsiteX5" fmla="*/ 33367 w 319507"/>
              <a:gd name="connsiteY5" fmla="*/ 129106 h 329356"/>
              <a:gd name="connsiteX6" fmla="*/ 246144 w 319507"/>
              <a:gd name="connsiteY6" fmla="*/ 252251 h 329356"/>
              <a:gd name="connsiteX7" fmla="*/ 137538 w 319507"/>
              <a:gd name="connsiteY7" fmla="*/ 31841 h 329356"/>
              <a:gd name="connsiteX8" fmla="*/ 146574 w 319507"/>
              <a:gd name="connsiteY8" fmla="*/ 2356 h 329356"/>
              <a:gd name="connsiteX9" fmla="*/ 176066 w 319507"/>
              <a:gd name="connsiteY9" fmla="*/ 11392 h 329356"/>
              <a:gd name="connsiteX10" fmla="*/ 176648 w 319507"/>
              <a:gd name="connsiteY10" fmla="*/ 12577 h 329356"/>
              <a:gd name="connsiteX11" fmla="*/ 317094 w 319507"/>
              <a:gd name="connsiteY11" fmla="*/ 297685 h 329356"/>
              <a:gd name="connsiteX12" fmla="*/ 307214 w 319507"/>
              <a:gd name="connsiteY12" fmla="*/ 326900 h 329356"/>
              <a:gd name="connsiteX13" fmla="*/ 297539 w 319507"/>
              <a:gd name="connsiteY13" fmla="*/ 329161 h 329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507" h="329356">
                <a:moveTo>
                  <a:pt x="297539" y="329016"/>
                </a:moveTo>
                <a:cubicBezTo>
                  <a:pt x="293679" y="329009"/>
                  <a:pt x="289891" y="327984"/>
                  <a:pt x="286562" y="326035"/>
                </a:cubicBezTo>
                <a:lnTo>
                  <a:pt x="11559" y="166835"/>
                </a:lnTo>
                <a:cubicBezTo>
                  <a:pt x="887" y="161252"/>
                  <a:pt x="-3242" y="148072"/>
                  <a:pt x="2341" y="137401"/>
                </a:cubicBezTo>
                <a:cubicBezTo>
                  <a:pt x="7924" y="126729"/>
                  <a:pt x="21104" y="122607"/>
                  <a:pt x="31775" y="128190"/>
                </a:cubicBezTo>
                <a:cubicBezTo>
                  <a:pt x="32320" y="128474"/>
                  <a:pt x="32851" y="128779"/>
                  <a:pt x="33367" y="129106"/>
                </a:cubicBezTo>
                <a:lnTo>
                  <a:pt x="246144" y="252251"/>
                </a:lnTo>
                <a:lnTo>
                  <a:pt x="137538" y="31841"/>
                </a:lnTo>
                <a:cubicBezTo>
                  <a:pt x="131890" y="21206"/>
                  <a:pt x="135939" y="7997"/>
                  <a:pt x="146574" y="2356"/>
                </a:cubicBezTo>
                <a:cubicBezTo>
                  <a:pt x="157217" y="-3292"/>
                  <a:pt x="170418" y="749"/>
                  <a:pt x="176066" y="11392"/>
                </a:cubicBezTo>
                <a:cubicBezTo>
                  <a:pt x="176270" y="11777"/>
                  <a:pt x="176466" y="12177"/>
                  <a:pt x="176648" y="12577"/>
                </a:cubicBezTo>
                <a:lnTo>
                  <a:pt x="317094" y="297685"/>
                </a:lnTo>
                <a:cubicBezTo>
                  <a:pt x="322437" y="308480"/>
                  <a:pt x="318010" y="321565"/>
                  <a:pt x="307214" y="326900"/>
                </a:cubicBezTo>
                <a:cubicBezTo>
                  <a:pt x="304205" y="328391"/>
                  <a:pt x="300897" y="329161"/>
                  <a:pt x="297539" y="329161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7A5BB1E-9351-484D-B6C5-597533F5F7E7}"/>
              </a:ext>
            </a:extLst>
          </p:cNvPr>
          <p:cNvSpPr/>
          <p:nvPr userDrawn="1"/>
        </p:nvSpPr>
        <p:spPr>
          <a:xfrm>
            <a:off x="3977428" y="1559006"/>
            <a:ext cx="1735071" cy="1735071"/>
          </a:xfrm>
          <a:custGeom>
            <a:avLst/>
            <a:gdLst>
              <a:gd name="connsiteX0" fmla="*/ 867389 w 1735071"/>
              <a:gd name="connsiteY0" fmla="*/ 1734876 h 1735071"/>
              <a:gd name="connsiteX1" fmla="*/ 845581 w 1735071"/>
              <a:gd name="connsiteY1" fmla="*/ 1713068 h 1735071"/>
              <a:gd name="connsiteX2" fmla="*/ 867389 w 1735071"/>
              <a:gd name="connsiteY2" fmla="*/ 1691260 h 1735071"/>
              <a:gd name="connsiteX3" fmla="*/ 1691308 w 1735071"/>
              <a:gd name="connsiteY3" fmla="*/ 867340 h 1735071"/>
              <a:gd name="connsiteX4" fmla="*/ 867389 w 1735071"/>
              <a:gd name="connsiteY4" fmla="*/ 43421 h 1735071"/>
              <a:gd name="connsiteX5" fmla="*/ 43470 w 1735071"/>
              <a:gd name="connsiteY5" fmla="*/ 867340 h 1735071"/>
              <a:gd name="connsiteX6" fmla="*/ 21661 w 1735071"/>
              <a:gd name="connsiteY6" fmla="*/ 889149 h 1735071"/>
              <a:gd name="connsiteX7" fmla="*/ -147 w 1735071"/>
              <a:gd name="connsiteY7" fmla="*/ 867340 h 1735071"/>
              <a:gd name="connsiteX8" fmla="*/ 867389 w 1735071"/>
              <a:gd name="connsiteY8" fmla="*/ -196 h 1735071"/>
              <a:gd name="connsiteX9" fmla="*/ 1734925 w 1735071"/>
              <a:gd name="connsiteY9" fmla="*/ 867340 h 1735071"/>
              <a:gd name="connsiteX10" fmla="*/ 867389 w 1735071"/>
              <a:gd name="connsiteY10" fmla="*/ 1734876 h 173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5071" h="1735071">
                <a:moveTo>
                  <a:pt x="867389" y="1734876"/>
                </a:moveTo>
                <a:cubicBezTo>
                  <a:pt x="855343" y="1734876"/>
                  <a:pt x="845581" y="1725113"/>
                  <a:pt x="845581" y="1713068"/>
                </a:cubicBezTo>
                <a:cubicBezTo>
                  <a:pt x="845581" y="1701022"/>
                  <a:pt x="855343" y="1691260"/>
                  <a:pt x="867389" y="1691260"/>
                </a:cubicBezTo>
                <a:cubicBezTo>
                  <a:pt x="1322427" y="1691260"/>
                  <a:pt x="1691308" y="1322379"/>
                  <a:pt x="1691308" y="867340"/>
                </a:cubicBezTo>
                <a:cubicBezTo>
                  <a:pt x="1691308" y="412302"/>
                  <a:pt x="1322427" y="43421"/>
                  <a:pt x="867389" y="43421"/>
                </a:cubicBezTo>
                <a:cubicBezTo>
                  <a:pt x="412351" y="43421"/>
                  <a:pt x="43470" y="412302"/>
                  <a:pt x="43470" y="867340"/>
                </a:cubicBezTo>
                <a:cubicBezTo>
                  <a:pt x="43470" y="879386"/>
                  <a:pt x="33707" y="889149"/>
                  <a:pt x="21661" y="889149"/>
                </a:cubicBezTo>
                <a:cubicBezTo>
                  <a:pt x="9616" y="889149"/>
                  <a:pt x="-147" y="879386"/>
                  <a:pt x="-147" y="867340"/>
                </a:cubicBezTo>
                <a:cubicBezTo>
                  <a:pt x="-147" y="388211"/>
                  <a:pt x="388260" y="-196"/>
                  <a:pt x="867389" y="-196"/>
                </a:cubicBezTo>
                <a:cubicBezTo>
                  <a:pt x="1346518" y="-196"/>
                  <a:pt x="1734925" y="388211"/>
                  <a:pt x="1734925" y="867340"/>
                </a:cubicBezTo>
                <a:cubicBezTo>
                  <a:pt x="1734925" y="1346470"/>
                  <a:pt x="1346518" y="1734876"/>
                  <a:pt x="867389" y="1734876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1B94256-D0D7-4DE8-AB37-50BF83C40C1C}"/>
              </a:ext>
            </a:extLst>
          </p:cNvPr>
          <p:cNvSpPr/>
          <p:nvPr userDrawn="1"/>
        </p:nvSpPr>
        <p:spPr>
          <a:xfrm>
            <a:off x="4823156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616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616" y="-196"/>
                  <a:pt x="21661" y="-196"/>
                </a:cubicBezTo>
                <a:cubicBezTo>
                  <a:pt x="33707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07" y="398461"/>
                  <a:pt x="21661" y="398461"/>
                </a:cubicBezTo>
                <a:close/>
              </a:path>
            </a:pathLst>
          </a:custGeom>
          <a:solidFill>
            <a:schemeClr val="tx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88C2A57-9958-4E94-9474-68AC21D70E48}"/>
              </a:ext>
            </a:extLst>
          </p:cNvPr>
          <p:cNvSpPr/>
          <p:nvPr userDrawn="1"/>
        </p:nvSpPr>
        <p:spPr>
          <a:xfrm>
            <a:off x="5858397" y="1134761"/>
            <a:ext cx="2463700" cy="2581106"/>
          </a:xfrm>
          <a:custGeom>
            <a:avLst/>
            <a:gdLst>
              <a:gd name="connsiteX0" fmla="*/ 1289962 w 2463700"/>
              <a:gd name="connsiteY0" fmla="*/ 2580895 h 2581106"/>
              <a:gd name="connsiteX1" fmla="*/ -147 w 2463700"/>
              <a:gd name="connsiteY1" fmla="*/ 1290786 h 2581106"/>
              <a:gd name="connsiteX2" fmla="*/ 1289962 w 2463700"/>
              <a:gd name="connsiteY2" fmla="*/ -196 h 2581106"/>
              <a:gd name="connsiteX3" fmla="*/ 2249093 w 2463700"/>
              <a:gd name="connsiteY3" fmla="*/ 425503 h 2581106"/>
              <a:gd name="connsiteX4" fmla="*/ 2247930 w 2463700"/>
              <a:gd name="connsiteY4" fmla="*/ 456326 h 2581106"/>
              <a:gd name="connsiteX5" fmla="*/ 2217107 w 2463700"/>
              <a:gd name="connsiteY5" fmla="*/ 455163 h 2581106"/>
              <a:gd name="connsiteX6" fmla="*/ 1289962 w 2463700"/>
              <a:gd name="connsiteY6" fmla="*/ 43421 h 2581106"/>
              <a:gd name="connsiteX7" fmla="*/ 43470 w 2463700"/>
              <a:gd name="connsiteY7" fmla="*/ 1290786 h 2581106"/>
              <a:gd name="connsiteX8" fmla="*/ 1289962 w 2463700"/>
              <a:gd name="connsiteY8" fmla="*/ 2537278 h 2581106"/>
              <a:gd name="connsiteX9" fmla="*/ 2421887 w 2463700"/>
              <a:gd name="connsiteY9" fmla="*/ 1813386 h 2581106"/>
              <a:gd name="connsiteX10" fmla="*/ 2450747 w 2463700"/>
              <a:gd name="connsiteY10" fmla="*/ 1802591 h 2581106"/>
              <a:gd name="connsiteX11" fmla="*/ 2461578 w 2463700"/>
              <a:gd name="connsiteY11" fmla="*/ 1831487 h 2581106"/>
              <a:gd name="connsiteX12" fmla="*/ 1289962 w 2463700"/>
              <a:gd name="connsiteY12" fmla="*/ 2580895 h 2581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3700" h="2581106">
                <a:moveTo>
                  <a:pt x="1289962" y="2580895"/>
                </a:moveTo>
                <a:cubicBezTo>
                  <a:pt x="578574" y="2580895"/>
                  <a:pt x="-147" y="2002101"/>
                  <a:pt x="-147" y="1290786"/>
                </a:cubicBezTo>
                <a:cubicBezTo>
                  <a:pt x="-147" y="579470"/>
                  <a:pt x="578574" y="-196"/>
                  <a:pt x="1289962" y="-196"/>
                </a:cubicBezTo>
                <a:cubicBezTo>
                  <a:pt x="1648709" y="-196"/>
                  <a:pt x="1998297" y="154934"/>
                  <a:pt x="2249093" y="425503"/>
                </a:cubicBezTo>
                <a:cubicBezTo>
                  <a:pt x="2257307" y="434336"/>
                  <a:pt x="2256799" y="448133"/>
                  <a:pt x="2247930" y="456326"/>
                </a:cubicBezTo>
                <a:cubicBezTo>
                  <a:pt x="2239061" y="464518"/>
                  <a:pt x="2225321" y="463995"/>
                  <a:pt x="2217107" y="455163"/>
                </a:cubicBezTo>
                <a:cubicBezTo>
                  <a:pt x="1974525" y="193462"/>
                  <a:pt x="1636569" y="43421"/>
                  <a:pt x="1289962" y="43421"/>
                </a:cubicBezTo>
                <a:cubicBezTo>
                  <a:pt x="602635" y="43421"/>
                  <a:pt x="43470" y="603169"/>
                  <a:pt x="43470" y="1290786"/>
                </a:cubicBezTo>
                <a:cubicBezTo>
                  <a:pt x="43470" y="1978403"/>
                  <a:pt x="602635" y="2537278"/>
                  <a:pt x="1289962" y="2537278"/>
                </a:cubicBezTo>
                <a:cubicBezTo>
                  <a:pt x="1784284" y="2537278"/>
                  <a:pt x="2218125" y="2259876"/>
                  <a:pt x="2421887" y="1813386"/>
                </a:cubicBezTo>
                <a:cubicBezTo>
                  <a:pt x="2426904" y="1802424"/>
                  <a:pt x="2439843" y="1797590"/>
                  <a:pt x="2450747" y="1802591"/>
                </a:cubicBezTo>
                <a:cubicBezTo>
                  <a:pt x="2461724" y="1807593"/>
                  <a:pt x="2466595" y="1820525"/>
                  <a:pt x="2461578" y="1831487"/>
                </a:cubicBezTo>
                <a:cubicBezTo>
                  <a:pt x="2252510" y="2290051"/>
                  <a:pt x="1793953" y="2583374"/>
                  <a:pt x="1289962" y="2580895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1D6A783-AD0A-468D-AD73-030AEE93AD72}"/>
              </a:ext>
            </a:extLst>
          </p:cNvPr>
          <p:cNvSpPr/>
          <p:nvPr userDrawn="1"/>
        </p:nvSpPr>
        <p:spPr>
          <a:xfrm>
            <a:off x="7959100" y="1446933"/>
            <a:ext cx="319517" cy="329357"/>
          </a:xfrm>
          <a:custGeom>
            <a:avLst/>
            <a:gdLst>
              <a:gd name="connsiteX0" fmla="*/ 297487 w 319517"/>
              <a:gd name="connsiteY0" fmla="*/ 329016 h 329357"/>
              <a:gd name="connsiteX1" fmla="*/ 286582 w 319517"/>
              <a:gd name="connsiteY1" fmla="*/ 326035 h 329357"/>
              <a:gd name="connsiteX2" fmla="*/ 11579 w 319517"/>
              <a:gd name="connsiteY2" fmla="*/ 166835 h 329357"/>
              <a:gd name="connsiteX3" fmla="*/ 2347 w 319517"/>
              <a:gd name="connsiteY3" fmla="*/ 137401 h 329357"/>
              <a:gd name="connsiteX4" fmla="*/ 31789 w 319517"/>
              <a:gd name="connsiteY4" fmla="*/ 128190 h 329357"/>
              <a:gd name="connsiteX5" fmla="*/ 33388 w 319517"/>
              <a:gd name="connsiteY5" fmla="*/ 129106 h 329357"/>
              <a:gd name="connsiteX6" fmla="*/ 245874 w 319517"/>
              <a:gd name="connsiteY6" fmla="*/ 252251 h 329357"/>
              <a:gd name="connsiteX7" fmla="*/ 137559 w 319517"/>
              <a:gd name="connsiteY7" fmla="*/ 31841 h 329357"/>
              <a:gd name="connsiteX8" fmla="*/ 146573 w 319517"/>
              <a:gd name="connsiteY8" fmla="*/ 2356 h 329357"/>
              <a:gd name="connsiteX9" fmla="*/ 176087 w 319517"/>
              <a:gd name="connsiteY9" fmla="*/ 11392 h 329357"/>
              <a:gd name="connsiteX10" fmla="*/ 176668 w 319517"/>
              <a:gd name="connsiteY10" fmla="*/ 12577 h 329357"/>
              <a:gd name="connsiteX11" fmla="*/ 317115 w 319517"/>
              <a:gd name="connsiteY11" fmla="*/ 297685 h 329357"/>
              <a:gd name="connsiteX12" fmla="*/ 307227 w 319517"/>
              <a:gd name="connsiteY12" fmla="*/ 326900 h 329357"/>
              <a:gd name="connsiteX13" fmla="*/ 297487 w 319517"/>
              <a:gd name="connsiteY13" fmla="*/ 329161 h 329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19517" h="329357">
                <a:moveTo>
                  <a:pt x="297487" y="329016"/>
                </a:moveTo>
                <a:cubicBezTo>
                  <a:pt x="293634" y="329001"/>
                  <a:pt x="289927" y="327969"/>
                  <a:pt x="286582" y="326035"/>
                </a:cubicBezTo>
                <a:lnTo>
                  <a:pt x="11579" y="166835"/>
                </a:lnTo>
                <a:cubicBezTo>
                  <a:pt x="894" y="161252"/>
                  <a:pt x="-3250" y="148072"/>
                  <a:pt x="2347" y="137401"/>
                </a:cubicBezTo>
                <a:cubicBezTo>
                  <a:pt x="7945" y="126729"/>
                  <a:pt x="21102" y="122607"/>
                  <a:pt x="31789" y="128190"/>
                </a:cubicBezTo>
                <a:cubicBezTo>
                  <a:pt x="32370" y="128474"/>
                  <a:pt x="32878" y="128779"/>
                  <a:pt x="33388" y="129106"/>
                </a:cubicBezTo>
                <a:lnTo>
                  <a:pt x="245874" y="252251"/>
                </a:lnTo>
                <a:lnTo>
                  <a:pt x="137559" y="31841"/>
                </a:lnTo>
                <a:cubicBezTo>
                  <a:pt x="131888" y="21206"/>
                  <a:pt x="135960" y="7997"/>
                  <a:pt x="146573" y="2356"/>
                </a:cubicBezTo>
                <a:cubicBezTo>
                  <a:pt x="157259" y="-3292"/>
                  <a:pt x="170417" y="749"/>
                  <a:pt x="176087" y="11392"/>
                </a:cubicBezTo>
                <a:cubicBezTo>
                  <a:pt x="176305" y="11777"/>
                  <a:pt x="176450" y="12177"/>
                  <a:pt x="176668" y="12577"/>
                </a:cubicBezTo>
                <a:lnTo>
                  <a:pt x="317115" y="297685"/>
                </a:lnTo>
                <a:cubicBezTo>
                  <a:pt x="322421" y="308480"/>
                  <a:pt x="318060" y="321565"/>
                  <a:pt x="307227" y="326900"/>
                </a:cubicBezTo>
                <a:cubicBezTo>
                  <a:pt x="304175" y="328398"/>
                  <a:pt x="300903" y="329176"/>
                  <a:pt x="297487" y="329161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9BE475C-ABF3-4064-903A-1E4A9FEF6853}"/>
              </a:ext>
            </a:extLst>
          </p:cNvPr>
          <p:cNvSpPr/>
          <p:nvPr userDrawn="1"/>
        </p:nvSpPr>
        <p:spPr>
          <a:xfrm>
            <a:off x="6280970" y="1558934"/>
            <a:ext cx="1735071" cy="1735144"/>
          </a:xfrm>
          <a:custGeom>
            <a:avLst/>
            <a:gdLst>
              <a:gd name="connsiteX0" fmla="*/ 867389 w 1735071"/>
              <a:gd name="connsiteY0" fmla="*/ 1734949 h 1735144"/>
              <a:gd name="connsiteX1" fmla="*/ -147 w 1735071"/>
              <a:gd name="connsiteY1" fmla="*/ 867413 h 1735144"/>
              <a:gd name="connsiteX2" fmla="*/ 21661 w 1735071"/>
              <a:gd name="connsiteY2" fmla="*/ 845605 h 1735144"/>
              <a:gd name="connsiteX3" fmla="*/ 43470 w 1735071"/>
              <a:gd name="connsiteY3" fmla="*/ 867413 h 1735144"/>
              <a:gd name="connsiteX4" fmla="*/ 867461 w 1735071"/>
              <a:gd name="connsiteY4" fmla="*/ 1691260 h 1735144"/>
              <a:gd name="connsiteX5" fmla="*/ 1691308 w 1735071"/>
              <a:gd name="connsiteY5" fmla="*/ 867268 h 1735144"/>
              <a:gd name="connsiteX6" fmla="*/ 867389 w 1735071"/>
              <a:gd name="connsiteY6" fmla="*/ 43421 h 1735144"/>
              <a:gd name="connsiteX7" fmla="*/ 845581 w 1735071"/>
              <a:gd name="connsiteY7" fmla="*/ 21613 h 1735144"/>
              <a:gd name="connsiteX8" fmla="*/ 867389 w 1735071"/>
              <a:gd name="connsiteY8" fmla="*/ -196 h 1735144"/>
              <a:gd name="connsiteX9" fmla="*/ 1734925 w 1735071"/>
              <a:gd name="connsiteY9" fmla="*/ 867340 h 1735144"/>
              <a:gd name="connsiteX10" fmla="*/ 867389 w 1735071"/>
              <a:gd name="connsiteY10" fmla="*/ 1734876 h 173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5071" h="1735144">
                <a:moveTo>
                  <a:pt x="867389" y="1734949"/>
                </a:moveTo>
                <a:cubicBezTo>
                  <a:pt x="388478" y="1734426"/>
                  <a:pt x="377" y="1346324"/>
                  <a:pt x="-147" y="867413"/>
                </a:cubicBezTo>
                <a:cubicBezTo>
                  <a:pt x="-147" y="855367"/>
                  <a:pt x="9616" y="845605"/>
                  <a:pt x="21661" y="845605"/>
                </a:cubicBezTo>
                <a:cubicBezTo>
                  <a:pt x="33707" y="845605"/>
                  <a:pt x="43470" y="855367"/>
                  <a:pt x="43470" y="867413"/>
                </a:cubicBezTo>
                <a:cubicBezTo>
                  <a:pt x="43506" y="1322452"/>
                  <a:pt x="412423" y="1691303"/>
                  <a:pt x="867461" y="1691260"/>
                </a:cubicBezTo>
                <a:cubicBezTo>
                  <a:pt x="1322529" y="1691216"/>
                  <a:pt x="1691381" y="1322306"/>
                  <a:pt x="1691308" y="867268"/>
                </a:cubicBezTo>
                <a:cubicBezTo>
                  <a:pt x="1691235" y="412258"/>
                  <a:pt x="1322384" y="43421"/>
                  <a:pt x="867389" y="43421"/>
                </a:cubicBezTo>
                <a:cubicBezTo>
                  <a:pt x="855343" y="43421"/>
                  <a:pt x="845581" y="33658"/>
                  <a:pt x="845581" y="21613"/>
                </a:cubicBezTo>
                <a:cubicBezTo>
                  <a:pt x="845581" y="9567"/>
                  <a:pt x="855343" y="-196"/>
                  <a:pt x="867389" y="-196"/>
                </a:cubicBezTo>
                <a:cubicBezTo>
                  <a:pt x="1346519" y="-196"/>
                  <a:pt x="1734925" y="388211"/>
                  <a:pt x="1734925" y="867340"/>
                </a:cubicBezTo>
                <a:cubicBezTo>
                  <a:pt x="1734925" y="1346470"/>
                  <a:pt x="1346519" y="1734876"/>
                  <a:pt x="867389" y="1734876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3A610D-5791-4F8A-B638-271ECC796254}"/>
              </a:ext>
            </a:extLst>
          </p:cNvPr>
          <p:cNvSpPr/>
          <p:nvPr userDrawn="1"/>
        </p:nvSpPr>
        <p:spPr>
          <a:xfrm>
            <a:off x="7126698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616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616" y="-196"/>
                  <a:pt x="21661" y="-196"/>
                </a:cubicBezTo>
                <a:cubicBezTo>
                  <a:pt x="33707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07" y="398461"/>
                  <a:pt x="21661" y="398461"/>
                </a:cubicBezTo>
                <a:close/>
              </a:path>
            </a:pathLst>
          </a:custGeom>
          <a:solidFill>
            <a:schemeClr val="accent2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76536AB-8BC7-4AC7-AE8B-A10B8F5B1DDD}"/>
              </a:ext>
            </a:extLst>
          </p:cNvPr>
          <p:cNvSpPr/>
          <p:nvPr userDrawn="1"/>
        </p:nvSpPr>
        <p:spPr>
          <a:xfrm>
            <a:off x="8161940" y="1136434"/>
            <a:ext cx="2580217" cy="2580217"/>
          </a:xfrm>
          <a:custGeom>
            <a:avLst/>
            <a:gdLst>
              <a:gd name="connsiteX0" fmla="*/ 1289962 w 2580217"/>
              <a:gd name="connsiteY0" fmla="*/ 2580022 h 2580217"/>
              <a:gd name="connsiteX1" fmla="*/ -147 w 2580217"/>
              <a:gd name="connsiteY1" fmla="*/ 1289913 h 2580217"/>
              <a:gd name="connsiteX2" fmla="*/ 1289962 w 2580217"/>
              <a:gd name="connsiteY2" fmla="*/ -196 h 2580217"/>
              <a:gd name="connsiteX3" fmla="*/ 2580070 w 2580217"/>
              <a:gd name="connsiteY3" fmla="*/ 1289913 h 2580217"/>
              <a:gd name="connsiteX4" fmla="*/ 1289962 w 2580217"/>
              <a:gd name="connsiteY4" fmla="*/ 2580022 h 2580217"/>
              <a:gd name="connsiteX5" fmla="*/ 1289962 w 2580217"/>
              <a:gd name="connsiteY5" fmla="*/ 43421 h 2580217"/>
              <a:gd name="connsiteX6" fmla="*/ 43470 w 2580217"/>
              <a:gd name="connsiteY6" fmla="*/ 1289913 h 2580217"/>
              <a:gd name="connsiteX7" fmla="*/ 1289962 w 2580217"/>
              <a:gd name="connsiteY7" fmla="*/ 2536406 h 2580217"/>
              <a:gd name="connsiteX8" fmla="*/ 2536454 w 2580217"/>
              <a:gd name="connsiteY8" fmla="*/ 1289913 h 2580217"/>
              <a:gd name="connsiteX9" fmla="*/ 1289962 w 2580217"/>
              <a:gd name="connsiteY9" fmla="*/ 43421 h 2580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80217" h="2580217">
                <a:moveTo>
                  <a:pt x="1289962" y="2580022"/>
                </a:moveTo>
                <a:cubicBezTo>
                  <a:pt x="578574" y="2580022"/>
                  <a:pt x="-147" y="2001301"/>
                  <a:pt x="-147" y="1289913"/>
                </a:cubicBezTo>
                <a:cubicBezTo>
                  <a:pt x="-147" y="578525"/>
                  <a:pt x="578574" y="-196"/>
                  <a:pt x="1289962" y="-196"/>
                </a:cubicBezTo>
                <a:cubicBezTo>
                  <a:pt x="2001350" y="-196"/>
                  <a:pt x="2580070" y="578598"/>
                  <a:pt x="2580070" y="1289913"/>
                </a:cubicBezTo>
                <a:cubicBezTo>
                  <a:pt x="2580070" y="2001229"/>
                  <a:pt x="2001350" y="2580022"/>
                  <a:pt x="1289962" y="2580022"/>
                </a:cubicBezTo>
                <a:close/>
                <a:moveTo>
                  <a:pt x="1289962" y="43421"/>
                </a:moveTo>
                <a:cubicBezTo>
                  <a:pt x="602635" y="43421"/>
                  <a:pt x="43470" y="602587"/>
                  <a:pt x="43470" y="1289913"/>
                </a:cubicBezTo>
                <a:cubicBezTo>
                  <a:pt x="43470" y="1977240"/>
                  <a:pt x="602781" y="2536406"/>
                  <a:pt x="1289962" y="2536406"/>
                </a:cubicBezTo>
                <a:cubicBezTo>
                  <a:pt x="1977143" y="2536406"/>
                  <a:pt x="2536454" y="1977240"/>
                  <a:pt x="2536454" y="1289913"/>
                </a:cubicBezTo>
                <a:cubicBezTo>
                  <a:pt x="2536454" y="602587"/>
                  <a:pt x="1977287" y="43421"/>
                  <a:pt x="1289962" y="43421"/>
                </a:cubicBezTo>
                <a:close/>
              </a:path>
            </a:pathLst>
          </a:custGeom>
          <a:solidFill>
            <a:schemeClr val="accent4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8FEC4103-40C8-4599-B155-5A5AA0DB6956}"/>
              </a:ext>
            </a:extLst>
          </p:cNvPr>
          <p:cNvSpPr/>
          <p:nvPr userDrawn="1"/>
        </p:nvSpPr>
        <p:spPr>
          <a:xfrm>
            <a:off x="8584512" y="1559006"/>
            <a:ext cx="1735072" cy="1735071"/>
          </a:xfrm>
          <a:custGeom>
            <a:avLst/>
            <a:gdLst>
              <a:gd name="connsiteX0" fmla="*/ 867389 w 1735072"/>
              <a:gd name="connsiteY0" fmla="*/ 1734876 h 1735071"/>
              <a:gd name="connsiteX1" fmla="*/ -147 w 1735072"/>
              <a:gd name="connsiteY1" fmla="*/ 867340 h 1735071"/>
              <a:gd name="connsiteX2" fmla="*/ 867389 w 1735072"/>
              <a:gd name="connsiteY2" fmla="*/ -196 h 1735071"/>
              <a:gd name="connsiteX3" fmla="*/ 889198 w 1735072"/>
              <a:gd name="connsiteY3" fmla="*/ 21613 h 1735071"/>
              <a:gd name="connsiteX4" fmla="*/ 867389 w 1735072"/>
              <a:gd name="connsiteY4" fmla="*/ 43421 h 1735071"/>
              <a:gd name="connsiteX5" fmla="*/ 43470 w 1735072"/>
              <a:gd name="connsiteY5" fmla="*/ 867340 h 1735071"/>
              <a:gd name="connsiteX6" fmla="*/ 867389 w 1735072"/>
              <a:gd name="connsiteY6" fmla="*/ 1691260 h 1735071"/>
              <a:gd name="connsiteX7" fmla="*/ 1691308 w 1735072"/>
              <a:gd name="connsiteY7" fmla="*/ 867340 h 1735071"/>
              <a:gd name="connsiteX8" fmla="*/ 1713117 w 1735072"/>
              <a:gd name="connsiteY8" fmla="*/ 845532 h 1735071"/>
              <a:gd name="connsiteX9" fmla="*/ 1734925 w 1735072"/>
              <a:gd name="connsiteY9" fmla="*/ 867340 h 1735071"/>
              <a:gd name="connsiteX10" fmla="*/ 867389 w 1735072"/>
              <a:gd name="connsiteY10" fmla="*/ 1734876 h 1735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5072" h="1735071">
                <a:moveTo>
                  <a:pt x="867389" y="1734876"/>
                </a:moveTo>
                <a:cubicBezTo>
                  <a:pt x="388260" y="1734876"/>
                  <a:pt x="-147" y="1346470"/>
                  <a:pt x="-147" y="867340"/>
                </a:cubicBezTo>
                <a:cubicBezTo>
                  <a:pt x="-147" y="388211"/>
                  <a:pt x="388260" y="-196"/>
                  <a:pt x="867389" y="-196"/>
                </a:cubicBezTo>
                <a:cubicBezTo>
                  <a:pt x="879456" y="-196"/>
                  <a:pt x="889198" y="9567"/>
                  <a:pt x="889198" y="21613"/>
                </a:cubicBezTo>
                <a:cubicBezTo>
                  <a:pt x="889198" y="33658"/>
                  <a:pt x="879456" y="43421"/>
                  <a:pt x="867389" y="43421"/>
                </a:cubicBezTo>
                <a:cubicBezTo>
                  <a:pt x="412322" y="43421"/>
                  <a:pt x="43470" y="412302"/>
                  <a:pt x="43470" y="867340"/>
                </a:cubicBezTo>
                <a:cubicBezTo>
                  <a:pt x="43470" y="1322379"/>
                  <a:pt x="412322" y="1691260"/>
                  <a:pt x="867389" y="1691260"/>
                </a:cubicBezTo>
                <a:cubicBezTo>
                  <a:pt x="1322457" y="1691260"/>
                  <a:pt x="1691308" y="1322379"/>
                  <a:pt x="1691308" y="867340"/>
                </a:cubicBezTo>
                <a:cubicBezTo>
                  <a:pt x="1691308" y="855295"/>
                  <a:pt x="1701049" y="845532"/>
                  <a:pt x="1713117" y="845532"/>
                </a:cubicBezTo>
                <a:cubicBezTo>
                  <a:pt x="1725184" y="845532"/>
                  <a:pt x="1734925" y="855295"/>
                  <a:pt x="1734925" y="867340"/>
                </a:cubicBezTo>
                <a:cubicBezTo>
                  <a:pt x="1734417" y="1346252"/>
                  <a:pt x="1346301" y="1734353"/>
                  <a:pt x="867389" y="1734876"/>
                </a:cubicBezTo>
                <a:close/>
              </a:path>
            </a:pathLst>
          </a:custGeom>
          <a:solidFill>
            <a:schemeClr val="accent4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91D8831-CDDB-497B-8B25-692E08717EA7}"/>
              </a:ext>
            </a:extLst>
          </p:cNvPr>
          <p:cNvSpPr/>
          <p:nvPr userDrawn="1"/>
        </p:nvSpPr>
        <p:spPr>
          <a:xfrm>
            <a:off x="9430241" y="3672235"/>
            <a:ext cx="43616" cy="398656"/>
          </a:xfrm>
          <a:custGeom>
            <a:avLst/>
            <a:gdLst>
              <a:gd name="connsiteX0" fmla="*/ 21661 w 43616"/>
              <a:gd name="connsiteY0" fmla="*/ 398461 h 398656"/>
              <a:gd name="connsiteX1" fmla="*/ -147 w 43616"/>
              <a:gd name="connsiteY1" fmla="*/ 376652 h 398656"/>
              <a:gd name="connsiteX2" fmla="*/ -147 w 43616"/>
              <a:gd name="connsiteY2" fmla="*/ 21613 h 398656"/>
              <a:gd name="connsiteX3" fmla="*/ 21661 w 43616"/>
              <a:gd name="connsiteY3" fmla="*/ -196 h 398656"/>
              <a:gd name="connsiteX4" fmla="*/ 43470 w 43616"/>
              <a:gd name="connsiteY4" fmla="*/ 21613 h 398656"/>
              <a:gd name="connsiteX5" fmla="*/ 43470 w 43616"/>
              <a:gd name="connsiteY5" fmla="*/ 376652 h 398656"/>
              <a:gd name="connsiteX6" fmla="*/ 21661 w 43616"/>
              <a:gd name="connsiteY6" fmla="*/ 398461 h 398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616" h="398656">
                <a:moveTo>
                  <a:pt x="21661" y="398461"/>
                </a:moveTo>
                <a:cubicBezTo>
                  <a:pt x="9594" y="398461"/>
                  <a:pt x="-147" y="388698"/>
                  <a:pt x="-147" y="376652"/>
                </a:cubicBezTo>
                <a:lnTo>
                  <a:pt x="-147" y="21613"/>
                </a:lnTo>
                <a:cubicBezTo>
                  <a:pt x="-147" y="9567"/>
                  <a:pt x="9594" y="-196"/>
                  <a:pt x="21661" y="-196"/>
                </a:cubicBezTo>
                <a:cubicBezTo>
                  <a:pt x="33728" y="-196"/>
                  <a:pt x="43470" y="9567"/>
                  <a:pt x="43470" y="21613"/>
                </a:cubicBezTo>
                <a:lnTo>
                  <a:pt x="43470" y="376652"/>
                </a:lnTo>
                <a:cubicBezTo>
                  <a:pt x="43470" y="388698"/>
                  <a:pt x="33728" y="398461"/>
                  <a:pt x="21661" y="398461"/>
                </a:cubicBezTo>
                <a:close/>
              </a:path>
            </a:pathLst>
          </a:custGeom>
          <a:solidFill>
            <a:schemeClr val="accent4"/>
          </a:solidFill>
          <a:ln w="7264" cap="flat">
            <a:noFill/>
            <a:prstDash val="solid"/>
            <a:miter/>
          </a:ln>
        </p:spPr>
        <p:txBody>
          <a:bodyPr rtlCol="0" anchor="ctr"/>
          <a:lstStyle/>
          <a:p>
            <a:endParaRPr lang="LID4096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4AA7E7D1-7D54-4DC5-AB36-CD9DDBB90F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944" y="4219053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63E9DF93-D9E9-43AE-B951-3E5A32AA6E7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636430" y="4214895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4BE5A7B4-526E-4747-AD0A-41750036611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031259" y="4214895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1" name="Text Placeholder 2">
            <a:extLst>
              <a:ext uri="{FF2B5EF4-FFF2-40B4-BE49-F238E27FC236}">
                <a16:creationId xmlns:a16="http://schemas.microsoft.com/office/drawing/2014/main" id="{0A51717E-C5F1-4AD6-892A-F8CC0853F78C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8431820" y="4214895"/>
            <a:ext cx="2262563" cy="412587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DCAB2173-55AA-48F3-8184-AB4E99B6B23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247985" y="4692284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5" name="Text Placeholder 83">
            <a:extLst>
              <a:ext uri="{FF2B5EF4-FFF2-40B4-BE49-F238E27FC236}">
                <a16:creationId xmlns:a16="http://schemas.microsoft.com/office/drawing/2014/main" id="{2040499D-2110-4A70-AD98-6CA7F86E2FA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638450" y="4692284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6" name="Text Placeholder 83">
            <a:extLst>
              <a:ext uri="{FF2B5EF4-FFF2-40B4-BE49-F238E27FC236}">
                <a16:creationId xmlns:a16="http://schemas.microsoft.com/office/drawing/2014/main" id="{85303D81-BC2B-47F3-8EBF-57EE2A4AA1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033603" y="4692284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7" name="Text Placeholder 83">
            <a:extLst>
              <a:ext uri="{FF2B5EF4-FFF2-40B4-BE49-F238E27FC236}">
                <a16:creationId xmlns:a16="http://schemas.microsoft.com/office/drawing/2014/main" id="{C7ACDDB9-6060-4B9B-A68D-20F5CB20B07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431820" y="4692283"/>
            <a:ext cx="2258522" cy="135572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4125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6996126-D5BD-42D3-80EE-CA4B02AC3426}"/>
              </a:ext>
            </a:extLst>
          </p:cNvPr>
          <p:cNvSpPr/>
          <p:nvPr userDrawn="1"/>
        </p:nvSpPr>
        <p:spPr>
          <a:xfrm>
            <a:off x="0" y="0"/>
            <a:ext cx="12192000" cy="62934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51533FB-DDB1-4C11-B2CC-7293C2FFA0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53" y="933062"/>
            <a:ext cx="4264267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A221515-3C31-404A-8790-B2BCE77DA9F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34269" y="0"/>
            <a:ext cx="6257732" cy="626404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LID4096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AF9B4C-F3B4-4635-836D-A08D1D797ECB}"/>
              </a:ext>
            </a:extLst>
          </p:cNvPr>
          <p:cNvCxnSpPr>
            <a:cxnSpLocks/>
          </p:cNvCxnSpPr>
          <p:nvPr userDrawn="1"/>
        </p:nvCxnSpPr>
        <p:spPr>
          <a:xfrm>
            <a:off x="478971" y="6264049"/>
            <a:ext cx="113709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319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G TEVA logo with swoos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5D73E3B-C3D1-4159-9100-F49EF6B050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539" y="2601531"/>
            <a:ext cx="4722922" cy="165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8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imple Text Slid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70D7B-85F1-40D6-909D-40139EDC5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FBDE0-A381-4A03-8C91-A16E8EDE2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4959"/>
            <a:ext cx="10515600" cy="45920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CB1921-AE46-4F84-A445-7C2496A7A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26913F92-1C48-484C-9386-318B4818EC97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1F24083-4C79-4BBE-AABC-68CA56FDCE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34729" y="6356350"/>
            <a:ext cx="68186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INTERNAL USE ONLY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23C10B-95CE-40DF-AADE-9FE9233365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95820"/>
            <a:ext cx="10515600" cy="500062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635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9">
            <a:extLst>
              <a:ext uri="{FF2B5EF4-FFF2-40B4-BE49-F238E27FC236}">
                <a16:creationId xmlns:a16="http://schemas.microsoft.com/office/drawing/2014/main" id="{6FEBBF41-4B51-4866-886B-08D7DD00E2E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867434 w 12192000"/>
              <a:gd name="connsiteY0" fmla="*/ 6852465 h 6858000"/>
              <a:gd name="connsiteX1" fmla="*/ 6851238 w 12192000"/>
              <a:gd name="connsiteY1" fmla="*/ 6853383 h 6858000"/>
              <a:gd name="connsiteX2" fmla="*/ 6849280 w 12192000"/>
              <a:gd name="connsiteY2" fmla="*/ 6853420 h 6858000"/>
              <a:gd name="connsiteX3" fmla="*/ 0 w 12192000"/>
              <a:gd name="connsiteY3" fmla="*/ 0 h 6858000"/>
              <a:gd name="connsiteX4" fmla="*/ 12192000 w 12192000"/>
              <a:gd name="connsiteY4" fmla="*/ 0 h 6858000"/>
              <a:gd name="connsiteX5" fmla="*/ 12192000 w 12192000"/>
              <a:gd name="connsiteY5" fmla="*/ 3085350 h 6858000"/>
              <a:gd name="connsiteX6" fmla="*/ 12191998 w 12192000"/>
              <a:gd name="connsiteY6" fmla="*/ 3085357 h 6858000"/>
              <a:gd name="connsiteX7" fmla="*/ 12191998 w 12192000"/>
              <a:gd name="connsiteY7" fmla="*/ 1312606 h 6858000"/>
              <a:gd name="connsiteX8" fmla="*/ 12124362 w 12192000"/>
              <a:gd name="connsiteY8" fmla="*/ 1805794 h 6858000"/>
              <a:gd name="connsiteX9" fmla="*/ 6626958 w 12192000"/>
              <a:gd name="connsiteY9" fmla="*/ 6849889 h 6858000"/>
              <a:gd name="connsiteX10" fmla="*/ 6502853 w 12192000"/>
              <a:gd name="connsiteY10" fmla="*/ 6853202 h 6858000"/>
              <a:gd name="connsiteX11" fmla="*/ 6607178 w 12192000"/>
              <a:gd name="connsiteY11" fmla="*/ 6857986 h 6858000"/>
              <a:gd name="connsiteX12" fmla="*/ 6606435 w 12192000"/>
              <a:gd name="connsiteY12" fmla="*/ 6858000 h 6858000"/>
              <a:gd name="connsiteX13" fmla="*/ 0 w 12192000"/>
              <a:gd name="connsiteY1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8000">
                <a:moveTo>
                  <a:pt x="6867434" y="6852465"/>
                </a:moveTo>
                <a:lnTo>
                  <a:pt x="6851238" y="6853383"/>
                </a:lnTo>
                <a:lnTo>
                  <a:pt x="6849280" y="685342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085350"/>
                </a:lnTo>
                <a:lnTo>
                  <a:pt x="12191998" y="3085357"/>
                </a:lnTo>
                <a:lnTo>
                  <a:pt x="12191998" y="1312606"/>
                </a:lnTo>
                <a:lnTo>
                  <a:pt x="12124362" y="1805794"/>
                </a:lnTo>
                <a:cubicBezTo>
                  <a:pt x="11619777" y="4581699"/>
                  <a:pt x="9370240" y="6703158"/>
                  <a:pt x="6626958" y="6849889"/>
                </a:cubicBezTo>
                <a:lnTo>
                  <a:pt x="6502853" y="6853202"/>
                </a:lnTo>
                <a:lnTo>
                  <a:pt x="6607178" y="6857986"/>
                </a:lnTo>
                <a:lnTo>
                  <a:pt x="6606435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 wrap="square" lIns="6552000" rIns="0" anchor="ctr" anchorCtr="0">
            <a:noAutofit/>
          </a:bodyPr>
          <a:lstStyle>
            <a:lvl1pPr>
              <a:spcBef>
                <a:spcPts val="0"/>
              </a:spcBef>
              <a:defRPr/>
            </a:lvl1pPr>
          </a:lstStyle>
          <a:p>
            <a:r>
              <a:rPr lang="en-GB" dirty="0"/>
              <a:t>Click icon </a:t>
            </a:r>
            <a:br>
              <a:rPr lang="en-GB" dirty="0"/>
            </a:br>
            <a:r>
              <a:rPr lang="en-GB" dirty="0"/>
              <a:t>to add picture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5942C04-18EF-486B-BBC8-3C6884E6C1B6}"/>
              </a:ext>
            </a:extLst>
          </p:cNvPr>
          <p:cNvGrpSpPr/>
          <p:nvPr userDrawn="1"/>
        </p:nvGrpSpPr>
        <p:grpSpPr>
          <a:xfrm>
            <a:off x="6502854" y="1312607"/>
            <a:ext cx="5689147" cy="5545394"/>
            <a:chOff x="6502854" y="1312607"/>
            <a:chExt cx="5689147" cy="5545394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CE2E3E8-E4F9-4BCC-9DBD-4C38D3DB3A32}"/>
                </a:ext>
              </a:extLst>
            </p:cNvPr>
            <p:cNvSpPr/>
            <p:nvPr userDrawn="1"/>
          </p:nvSpPr>
          <p:spPr>
            <a:xfrm>
              <a:off x="6606436" y="3085351"/>
              <a:ext cx="5585565" cy="3772650"/>
            </a:xfrm>
            <a:custGeom>
              <a:avLst/>
              <a:gdLst>
                <a:gd name="connsiteX0" fmla="*/ 2845909 w 2845909"/>
                <a:gd name="connsiteY0" fmla="*/ 0 h 1922208"/>
                <a:gd name="connsiteX1" fmla="*/ 2845909 w 2845909"/>
                <a:gd name="connsiteY1" fmla="*/ 1922208 h 1922208"/>
                <a:gd name="connsiteX2" fmla="*/ 0 w 2845909"/>
                <a:gd name="connsiteY2" fmla="*/ 1922208 h 1922208"/>
                <a:gd name="connsiteX3" fmla="*/ 2845683 w 2845909"/>
                <a:gd name="connsiteY3" fmla="*/ 806 h 1922208"/>
                <a:gd name="connsiteX4" fmla="*/ 2845909 w 2845909"/>
                <a:gd name="connsiteY4" fmla="*/ 0 h 192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45909" h="1922208">
                  <a:moveTo>
                    <a:pt x="2845909" y="0"/>
                  </a:moveTo>
                  <a:lnTo>
                    <a:pt x="2845909" y="1922208"/>
                  </a:lnTo>
                  <a:lnTo>
                    <a:pt x="0" y="1922208"/>
                  </a:lnTo>
                  <a:cubicBezTo>
                    <a:pt x="1337059" y="1922208"/>
                    <a:pt x="2468426" y="1113969"/>
                    <a:pt x="2845683" y="806"/>
                  </a:cubicBezTo>
                  <a:lnTo>
                    <a:pt x="284590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98A8B69-3CD9-469B-B688-FE67C2C08B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9338" y="6038259"/>
              <a:ext cx="1224863" cy="429199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70D673C-BED8-45A4-ABC6-DA3B64ED63E0}"/>
                </a:ext>
              </a:extLst>
            </p:cNvPr>
            <p:cNvSpPr/>
            <p:nvPr userDrawn="1"/>
          </p:nvSpPr>
          <p:spPr>
            <a:xfrm>
              <a:off x="6502854" y="1312607"/>
              <a:ext cx="5689145" cy="5545394"/>
            </a:xfrm>
            <a:custGeom>
              <a:avLst/>
              <a:gdLst>
                <a:gd name="connsiteX0" fmla="*/ 2898684 w 2898684"/>
                <a:gd name="connsiteY0" fmla="*/ 0 h 2825441"/>
                <a:gd name="connsiteX1" fmla="*/ 2898684 w 2898684"/>
                <a:gd name="connsiteY1" fmla="*/ 978517 h 2825441"/>
                <a:gd name="connsiteX2" fmla="*/ 2847590 w 2898684"/>
                <a:gd name="connsiteY2" fmla="*/ 1109061 h 2825441"/>
                <a:gd name="connsiteX3" fmla="*/ 53310 w 2898684"/>
                <a:gd name="connsiteY3" fmla="*/ 2825441 h 2825441"/>
                <a:gd name="connsiteX4" fmla="*/ 0 w 2898684"/>
                <a:gd name="connsiteY4" fmla="*/ 2822996 h 2825441"/>
                <a:gd name="connsiteX5" fmla="*/ 63233 w 2898684"/>
                <a:gd name="connsiteY5" fmla="*/ 2821308 h 2825441"/>
                <a:gd name="connsiteX6" fmla="*/ 2864223 w 2898684"/>
                <a:gd name="connsiteY6" fmla="*/ 251285 h 2825441"/>
                <a:gd name="connsiteX7" fmla="*/ 2898684 w 2898684"/>
                <a:gd name="connsiteY7" fmla="*/ 0 h 2825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98684" h="2825441">
                  <a:moveTo>
                    <a:pt x="2898684" y="0"/>
                  </a:moveTo>
                  <a:lnTo>
                    <a:pt x="2898684" y="978517"/>
                  </a:lnTo>
                  <a:lnTo>
                    <a:pt x="2847590" y="1109061"/>
                  </a:lnTo>
                  <a:cubicBezTo>
                    <a:pt x="2403087" y="2115075"/>
                    <a:pt x="1319507" y="2825441"/>
                    <a:pt x="53310" y="2825441"/>
                  </a:cubicBezTo>
                  <a:lnTo>
                    <a:pt x="0" y="2822996"/>
                  </a:lnTo>
                  <a:lnTo>
                    <a:pt x="63233" y="2821308"/>
                  </a:lnTo>
                  <a:cubicBezTo>
                    <a:pt x="1460966" y="2746547"/>
                    <a:pt x="2607131" y="1665640"/>
                    <a:pt x="2864223" y="251285"/>
                  </a:cubicBezTo>
                  <a:lnTo>
                    <a:pt x="2898684" y="0"/>
                  </a:lnTo>
                  <a:close/>
                </a:path>
              </a:pathLst>
            </a:custGeom>
            <a:gradFill>
              <a:gsLst>
                <a:gs pos="45000">
                  <a:schemeClr val="accent1"/>
                </a:gs>
                <a:gs pos="100000">
                  <a:schemeClr val="accent2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CDA58244-B639-CD44-A412-0E738823E9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9638" y="3432303"/>
            <a:ext cx="9064103" cy="2387600"/>
          </a:xfrm>
        </p:spPr>
        <p:txBody>
          <a:bodyPr vert="horz" anchor="b" anchorCtr="0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br>
              <a:rPr lang="en-US" dirty="0"/>
            </a:br>
            <a:br>
              <a:rPr lang="en-US" dirty="0"/>
            </a:br>
            <a:r>
              <a:rPr lang="en-US" dirty="0"/>
              <a:t>Edit Presentation Title</a:t>
            </a:r>
            <a:br>
              <a:rPr lang="en-US" dirty="0"/>
            </a:br>
            <a:r>
              <a:rPr lang="en-US" dirty="0"/>
              <a:t>in two rows - Placed here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ABBC1A5F-821C-D94F-A682-2AC22B809E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813" y="5921121"/>
            <a:ext cx="7038658" cy="62547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15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/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154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371"/>
            <a:ext cx="10921738" cy="761738"/>
          </a:xfrm>
        </p:spPr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latin typeface="Teva Sans" panose="020B0604030202020203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8FEF10-29BD-4019-9502-213C22B93541}"/>
              </a:ext>
            </a:extLst>
          </p:cNvPr>
          <p:cNvSpPr/>
          <p:nvPr userDrawn="1"/>
        </p:nvSpPr>
        <p:spPr>
          <a:xfrm>
            <a:off x="3860275" y="823551"/>
            <a:ext cx="7899663" cy="36000"/>
          </a:xfrm>
          <a:prstGeom prst="rect">
            <a:avLst/>
          </a:prstGeom>
          <a:gradFill>
            <a:gsLst>
              <a:gs pos="7000">
                <a:srgbClr val="92D050">
                  <a:lumMod val="90000"/>
                </a:srgbClr>
              </a:gs>
              <a:gs pos="100000">
                <a:srgbClr val="269E7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eva Sans" panose="020B0604030202020203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D50D05E-41E4-4E86-97FB-E8D204DA3C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1650" y="1096370"/>
            <a:ext cx="4070350" cy="5080593"/>
          </a:xfrm>
        </p:spPr>
        <p:txBody>
          <a:bodyPr/>
          <a:lstStyle>
            <a:lvl1pPr>
              <a:defRPr>
                <a:latin typeface="Teva Sans" panose="020B0604030202020203" pitchFamily="34" charset="0"/>
              </a:defRPr>
            </a:lvl1pPr>
          </a:lstStyle>
          <a:p>
            <a:r>
              <a:rPr lang="en-US"/>
              <a:t>Click icon to add picture</a:t>
            </a:r>
            <a:endParaRPr lang="LID4096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EE24168-644E-4018-B971-C57646644B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6370"/>
            <a:ext cx="7010399" cy="5080593"/>
          </a:xfrm>
        </p:spPr>
        <p:txBody>
          <a:bodyPr>
            <a:normAutofit/>
          </a:bodyPr>
          <a:lstStyle>
            <a:lvl1pPr>
              <a:defRPr sz="2400">
                <a:latin typeface="Teva Sans" panose="020B0604030202020203" pitchFamily="34" charset="0"/>
              </a:defRPr>
            </a:lvl1pPr>
            <a:lvl2pPr>
              <a:defRPr sz="2400">
                <a:latin typeface="Teva Sans" panose="020B0604030202020203" pitchFamily="34" charset="0"/>
              </a:defRPr>
            </a:lvl2pPr>
            <a:lvl3pPr>
              <a:defRPr sz="2400">
                <a:latin typeface="Teva Sans" panose="020B0604030202020203" pitchFamily="34" charset="0"/>
              </a:defRPr>
            </a:lvl3pPr>
            <a:lvl4pPr>
              <a:defRPr sz="2400">
                <a:latin typeface="Teva Sans" panose="020B0604030202020203" pitchFamily="34" charset="0"/>
              </a:defRPr>
            </a:lvl4pPr>
            <a:lvl5pPr>
              <a:defRPr sz="2400">
                <a:latin typeface="Teva Sans" panose="020B0604030202020203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60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9563"/>
            <a:ext cx="10515600" cy="46074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B83D14-D084-4143-AA0A-BAAD4232EBF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952500"/>
            <a:ext cx="10515600" cy="550863"/>
          </a:xfrm>
        </p:spPr>
        <p:txBody>
          <a:bodyPr anchor="ctr"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3906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93F20-5939-42BA-A606-B99FB95B0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FDD4A4-27F6-44E1-832A-BED588019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5489"/>
            <a:ext cx="10515600" cy="4211474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32E2D-9FD5-4EF7-8164-FAE7EACC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 dirty="0"/>
              <a:t> |</a:t>
            </a:r>
          </a:p>
        </p:txBody>
      </p:sp>
      <p:sp>
        <p:nvSpPr>
          <p:cNvPr id="7" name="Footer Placeholder 8">
            <a:extLst>
              <a:ext uri="{FF2B5EF4-FFF2-40B4-BE49-F238E27FC236}">
                <a16:creationId xmlns:a16="http://schemas.microsoft.com/office/drawing/2014/main" id="{6E2CFC09-F901-4495-924B-DB46A7BD3722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B83D14-D084-4143-AA0A-BAAD4232EBF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952500"/>
            <a:ext cx="10515600" cy="914007"/>
          </a:xfrm>
        </p:spPr>
        <p:txBody>
          <a:bodyPr anchor="ctr"/>
          <a:lstStyle>
            <a:lvl1pPr marL="0" indent="0">
              <a:spcBef>
                <a:spcPts val="600"/>
              </a:spcBef>
              <a:buNone/>
              <a:defRPr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  <a:br>
              <a:rPr lang="en-US" dirty="0"/>
            </a:br>
            <a:r>
              <a:rPr lang="en-US" dirty="0"/>
              <a:t>in two lines</a:t>
            </a:r>
          </a:p>
        </p:txBody>
      </p:sp>
    </p:spTree>
    <p:extLst>
      <p:ext uri="{BB962C8B-B14F-4D97-AF65-F5344CB8AC3E}">
        <p14:creationId xmlns:p14="http://schemas.microsoft.com/office/powerpoint/2010/main" val="2626988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1.emf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CAC8B6-5EFE-498F-9706-E2FBD6F30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371"/>
            <a:ext cx="10515600" cy="7617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7BCA21-7A17-4DFF-8365-0165BBCA3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096370"/>
            <a:ext cx="10515600" cy="5080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27AFA-35E9-4781-8303-2C8252E44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537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Teva Sans" panose="020B0604030202020203" pitchFamily="34" charset="0"/>
              </a:defRPr>
            </a:lvl1pPr>
          </a:lstStyle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‹#›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782638-E9BA-4281-9CAF-B825E50B60DE}"/>
              </a:ext>
            </a:extLst>
          </p:cNvPr>
          <p:cNvSpPr/>
          <p:nvPr userDrawn="1"/>
        </p:nvSpPr>
        <p:spPr>
          <a:xfrm>
            <a:off x="0" y="823845"/>
            <a:ext cx="5101389" cy="36000"/>
          </a:xfrm>
          <a:prstGeom prst="rect">
            <a:avLst/>
          </a:prstGeom>
          <a:gradFill>
            <a:gsLst>
              <a:gs pos="7000">
                <a:srgbClr val="92D050">
                  <a:lumMod val="90000"/>
                </a:srgbClr>
              </a:gs>
              <a:gs pos="100000">
                <a:srgbClr val="269E75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eva Sans" panose="020B0604030202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FBC7EB-6EF8-4519-A73D-E88C75BDC3F3}"/>
              </a:ext>
            </a:extLst>
          </p:cNvPr>
          <p:cNvPicPr>
            <a:picLocks noChangeAspect="1"/>
          </p:cNvPicPr>
          <p:nvPr userDrawn="1"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918" y="6354227"/>
            <a:ext cx="869812" cy="304787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13DEDCB-22C0-469A-A322-6E5A15EDFD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376008" y="6365142"/>
            <a:ext cx="4114800" cy="365125"/>
          </a:xfrm>
          <a:prstGeom prst="rect">
            <a:avLst/>
          </a:prstGeom>
        </p:spPr>
        <p:txBody>
          <a:bodyPr anchor="ctr"/>
          <a:lstStyle>
            <a:lvl1pPr>
              <a:defRPr sz="1200">
                <a:latin typeface="Teva Sans" panose="020B0604030202020203" pitchFamily="34" charset="0"/>
              </a:defRPr>
            </a:lvl1pPr>
          </a:lstStyle>
          <a:p>
            <a:r>
              <a:rPr lang="en-US">
                <a:solidFill>
                  <a:schemeClr val="tx2"/>
                </a:solidFill>
              </a:rPr>
              <a:t>CONFIDENTIAL - FOR INTERNAL USE ONLY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9364390-3283-417B-B6F6-0E284DDCFFEA}"/>
              </a:ext>
            </a:extLst>
          </p:cNvPr>
          <p:cNvCxnSpPr>
            <a:cxnSpLocks/>
          </p:cNvCxnSpPr>
          <p:nvPr userDrawn="1"/>
        </p:nvCxnSpPr>
        <p:spPr>
          <a:xfrm>
            <a:off x="478971" y="6264049"/>
            <a:ext cx="113709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371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hf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Teva Sans" panose="020B0604030202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-"/>
        <a:defRPr sz="2400" kern="1200">
          <a:solidFill>
            <a:schemeClr val="tx1"/>
          </a:solidFill>
          <a:latin typeface="Teva Sans" panose="020B0604030202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Teva Sans" panose="020B0604030202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Teva Sans" panose="020B0604030202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Teva Sans" panose="020B0604030202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-"/>
        <a:defRPr sz="2200" kern="1200">
          <a:solidFill>
            <a:schemeClr val="tx1"/>
          </a:solidFill>
          <a:latin typeface="Teva Sans" panose="020B0604030202020203" pitchFamily="34" charset="0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3192007B-33ED-45B7-A3E4-CF3572F90B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256" y="3517246"/>
            <a:ext cx="5593563" cy="740818"/>
          </a:xfrm>
        </p:spPr>
        <p:txBody>
          <a:bodyPr anchor="ctr">
            <a:noAutofit/>
          </a:bodyPr>
          <a:lstStyle/>
          <a:p>
            <a:r>
              <a:rPr lang="en-US" sz="3200" dirty="0">
                <a:latin typeface="Teva Sans" panose="020B0604030202020203" pitchFamily="34" charset="0"/>
              </a:rPr>
              <a:t>How To Edit a Service Provider</a:t>
            </a:r>
            <a:endParaRPr lang="LID4096" sz="3200" dirty="0">
              <a:latin typeface="Teva Sans" panose="020B0604030202020203" pitchFamily="34" charset="0"/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B735DC7E-CD6B-4E81-AADA-631C64F44B8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883" y="285437"/>
            <a:ext cx="4389120" cy="438912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36914CB-E9CE-4E09-AA37-0884E93B3AB2}"/>
              </a:ext>
            </a:extLst>
          </p:cNvPr>
          <p:cNvSpPr/>
          <p:nvPr/>
        </p:nvSpPr>
        <p:spPr>
          <a:xfrm>
            <a:off x="160256" y="5360461"/>
            <a:ext cx="4104011" cy="365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eva Sans" panose="020B0604030202020203" pitchFamily="34" charset="0"/>
              </a:rPr>
              <a:t>EngageMate QRC Series</a:t>
            </a:r>
            <a:endParaRPr kumimoji="0" lang="LID4096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eva Sans" panose="020B060403020202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502254"/>
            <a:ext cx="4905375" cy="1078896"/>
            <a:chOff x="0" y="502254"/>
            <a:chExt cx="4905375" cy="1078896"/>
          </a:xfrm>
        </p:grpSpPr>
        <p:sp>
          <p:nvSpPr>
            <p:cNvPr id="4" name="Flowchart: Delay 3"/>
            <p:cNvSpPr/>
            <p:nvPr/>
          </p:nvSpPr>
          <p:spPr>
            <a:xfrm>
              <a:off x="3952875" y="502254"/>
              <a:ext cx="952500" cy="1078896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502254"/>
              <a:ext cx="3952875" cy="10788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592" r="16557"/>
          <a:stretch/>
        </p:blipFill>
        <p:spPr>
          <a:xfrm>
            <a:off x="241849" y="607028"/>
            <a:ext cx="4022418" cy="878400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D8EBE09C-F5FD-48CD-B6C5-0C0316B0A1F2}"/>
              </a:ext>
            </a:extLst>
          </p:cNvPr>
          <p:cNvSpPr txBox="1">
            <a:spLocks/>
          </p:cNvSpPr>
          <p:nvPr/>
        </p:nvSpPr>
        <p:spPr>
          <a:xfrm>
            <a:off x="160256" y="6356350"/>
            <a:ext cx="809315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CONFIDENTIAL-FOR INTERNAL USE ONLY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3" name="Donut 2"/>
          <p:cNvSpPr>
            <a:spLocks noChangeAspect="1"/>
          </p:cNvSpPr>
          <p:nvPr/>
        </p:nvSpPr>
        <p:spPr>
          <a:xfrm>
            <a:off x="6302408" y="200594"/>
            <a:ext cx="4566103" cy="4572000"/>
          </a:xfrm>
          <a:prstGeom prst="donut">
            <a:avLst>
              <a:gd name="adj" fmla="val 3611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49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528" y="161244"/>
            <a:ext cx="11869947" cy="761738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EngageMate – After submitting, confirm the Nominee Status is updated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10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376008" y="6356350"/>
            <a:ext cx="4114800" cy="365125"/>
          </a:xfrm>
        </p:spPr>
        <p:txBody>
          <a:bodyPr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86974" y="1529861"/>
            <a:ext cx="9360622" cy="3908101"/>
            <a:chOff x="1286974" y="1529861"/>
            <a:chExt cx="9360622" cy="390810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86974" y="1529861"/>
              <a:ext cx="9360622" cy="3908101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22" name="Rectangle 21"/>
            <p:cNvSpPr/>
            <p:nvPr/>
          </p:nvSpPr>
          <p:spPr>
            <a:xfrm>
              <a:off x="2933889" y="2941607"/>
              <a:ext cx="1249922" cy="345057"/>
            </a:xfrm>
            <a:prstGeom prst="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73938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02254" y="6321846"/>
            <a:ext cx="538163" cy="365125"/>
          </a:xfrm>
        </p:spPr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11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1431982" y="6321846"/>
            <a:ext cx="4114800" cy="365125"/>
          </a:xfrm>
        </p:spPr>
        <p:txBody>
          <a:bodyPr/>
          <a:lstStyle/>
          <a:p>
            <a:r>
              <a:rPr lang="en-US" sz="1200" dirty="0">
                <a:solidFill>
                  <a:schemeClr val="tx2"/>
                </a:solidFill>
              </a:rPr>
              <a:t>CONFIDENTIAL - FOR INTERNAL USE ONLY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4173"/>
            <a:ext cx="10902352" cy="499520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accent3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2235" y="1811549"/>
            <a:ext cx="93268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Congratulations!  You have edited a Service Provider’s profile.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8164" y="4939617"/>
            <a:ext cx="104950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Teva Sans" panose="020B0604030202020203" pitchFamily="34" charset="0"/>
              </a:rPr>
              <a:t>To view a video on “How to Edit a Service Provider”, visit Teva Tube:</a:t>
            </a:r>
          </a:p>
        </p:txBody>
      </p:sp>
    </p:spTree>
    <p:extLst>
      <p:ext uri="{BB962C8B-B14F-4D97-AF65-F5344CB8AC3E}">
        <p14:creationId xmlns:p14="http://schemas.microsoft.com/office/powerpoint/2010/main" val="155964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EngageMate – How to Edit a Service Provider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6007" y="1570008"/>
            <a:ext cx="86565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eva Sans" panose="020B0604030202020203" pitchFamily="34" charset="0"/>
              </a:rPr>
              <a:t>You can edit the service provider profile two ways in the system:</a:t>
            </a:r>
          </a:p>
          <a:p>
            <a:endParaRPr lang="en-US" sz="2400" b="1" dirty="0">
              <a:latin typeface="Teva Sans" panose="020B0604030202020203" pitchFamily="34" charset="0"/>
            </a:endParaRPr>
          </a:p>
          <a:p>
            <a:pPr marL="914400" lvl="1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sz="2400" b="1" dirty="0">
                <a:latin typeface="Teva Sans" panose="020B0604030202020203" pitchFamily="34" charset="0"/>
              </a:rPr>
              <a:t>Access the service provider in the Customer Master and submit your edit</a:t>
            </a:r>
          </a:p>
          <a:p>
            <a:pPr marL="914400" lvl="1" indent="-457200">
              <a:buClr>
                <a:schemeClr val="accent2"/>
              </a:buClr>
              <a:buFont typeface="+mj-lt"/>
              <a:buAutoNum type="arabicPeriod"/>
            </a:pPr>
            <a:endParaRPr lang="en-US" sz="2400" b="1" dirty="0">
              <a:latin typeface="Teva Sans" panose="020B0604030202020203" pitchFamily="34" charset="0"/>
            </a:endParaRPr>
          </a:p>
          <a:p>
            <a:pPr marL="914400" lvl="1" indent="-457200">
              <a:buClr>
                <a:schemeClr val="accent2"/>
              </a:buClr>
              <a:buFont typeface="+mj-lt"/>
              <a:buAutoNum type="arabicPeriod"/>
            </a:pPr>
            <a:r>
              <a:rPr lang="en-US" sz="2400" b="1" dirty="0">
                <a:latin typeface="Teva Sans" panose="020B0604030202020203" pitchFamily="34" charset="0"/>
              </a:rPr>
              <a:t>Create an activity and then edit the service provider once you add them to the activity</a:t>
            </a:r>
          </a:p>
          <a:p>
            <a:endParaRPr lang="en-US" sz="2400" b="1" dirty="0">
              <a:latin typeface="Teva Sans" panose="020B0604030202020203" pitchFamily="34" charset="0"/>
            </a:endParaRPr>
          </a:p>
          <a:p>
            <a:endParaRPr lang="en-US" sz="2400" dirty="0">
              <a:latin typeface="Teva Sans" panose="020B06040302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802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EngageMate – How to Edit from the Customer Master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FEEF08-2233-1E5A-4DAC-714826D4C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8567" y="1864595"/>
            <a:ext cx="5190476" cy="260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ounded Rectangle 31">
            <a:extLst>
              <a:ext uri="{FF2B5EF4-FFF2-40B4-BE49-F238E27FC236}">
                <a16:creationId xmlns:a16="http://schemas.microsoft.com/office/drawing/2014/main" id="{E54986FD-67E6-9468-171A-B0AEC8A850E0}"/>
              </a:ext>
            </a:extLst>
          </p:cNvPr>
          <p:cNvSpPr/>
          <p:nvPr/>
        </p:nvSpPr>
        <p:spPr>
          <a:xfrm>
            <a:off x="3611132" y="3745202"/>
            <a:ext cx="1853234" cy="245658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F6B1AE0-FC74-C7E8-A3EF-CBE4D5006A15}"/>
              </a:ext>
            </a:extLst>
          </p:cNvPr>
          <p:cNvSpPr/>
          <p:nvPr/>
        </p:nvSpPr>
        <p:spPr>
          <a:xfrm>
            <a:off x="5237745" y="3284346"/>
            <a:ext cx="453241" cy="417541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7001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EngageMate – Apply a Filter &amp; click Edit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EA0B5E-2614-3DE1-1CE9-423F22204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767" y="1959545"/>
            <a:ext cx="9940300" cy="27841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Rounded Rectangle 31">
            <a:extLst>
              <a:ext uri="{FF2B5EF4-FFF2-40B4-BE49-F238E27FC236}">
                <a16:creationId xmlns:a16="http://schemas.microsoft.com/office/drawing/2014/main" id="{E54986FD-67E6-9468-171A-B0AEC8A850E0}"/>
              </a:ext>
            </a:extLst>
          </p:cNvPr>
          <p:cNvSpPr/>
          <p:nvPr/>
        </p:nvSpPr>
        <p:spPr>
          <a:xfrm>
            <a:off x="8712793" y="2461349"/>
            <a:ext cx="453241" cy="314902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F6B1AE0-FC74-C7E8-A3EF-CBE4D5006A15}"/>
              </a:ext>
            </a:extLst>
          </p:cNvPr>
          <p:cNvSpPr/>
          <p:nvPr/>
        </p:nvSpPr>
        <p:spPr>
          <a:xfrm>
            <a:off x="8355518" y="2044517"/>
            <a:ext cx="453241" cy="417541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2</a:t>
            </a:r>
          </a:p>
        </p:txBody>
      </p:sp>
      <p:sp>
        <p:nvSpPr>
          <p:cNvPr id="10" name="Rounded Rectangle 31">
            <a:extLst>
              <a:ext uri="{FF2B5EF4-FFF2-40B4-BE49-F238E27FC236}">
                <a16:creationId xmlns:a16="http://schemas.microsoft.com/office/drawing/2014/main" id="{425F51C9-BF67-8663-29F1-5A48288C68DE}"/>
              </a:ext>
            </a:extLst>
          </p:cNvPr>
          <p:cNvSpPr/>
          <p:nvPr/>
        </p:nvSpPr>
        <p:spPr>
          <a:xfrm>
            <a:off x="8186094" y="2827450"/>
            <a:ext cx="2368065" cy="576280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31">
            <a:extLst>
              <a:ext uri="{FF2B5EF4-FFF2-40B4-BE49-F238E27FC236}">
                <a16:creationId xmlns:a16="http://schemas.microsoft.com/office/drawing/2014/main" id="{01BB0CDE-18AB-004D-3A42-5A4B220C95DE}"/>
              </a:ext>
            </a:extLst>
          </p:cNvPr>
          <p:cNvSpPr/>
          <p:nvPr/>
        </p:nvSpPr>
        <p:spPr>
          <a:xfrm>
            <a:off x="9000781" y="4260618"/>
            <a:ext cx="561860" cy="256298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2F89ED5-605F-887B-3CE8-523544AA67C0}"/>
              </a:ext>
            </a:extLst>
          </p:cNvPr>
          <p:cNvSpPr/>
          <p:nvPr/>
        </p:nvSpPr>
        <p:spPr>
          <a:xfrm>
            <a:off x="7650565" y="2906819"/>
            <a:ext cx="453241" cy="417541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04D3B9F-B3E7-E453-0458-8E8C071B528A}"/>
              </a:ext>
            </a:extLst>
          </p:cNvPr>
          <p:cNvSpPr/>
          <p:nvPr/>
        </p:nvSpPr>
        <p:spPr>
          <a:xfrm>
            <a:off x="9759612" y="4099375"/>
            <a:ext cx="453241" cy="417541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4</a:t>
            </a:r>
          </a:p>
        </p:txBody>
      </p:sp>
      <p:sp>
        <p:nvSpPr>
          <p:cNvPr id="14" name="Rounded Rectangle 31">
            <a:extLst>
              <a:ext uri="{FF2B5EF4-FFF2-40B4-BE49-F238E27FC236}">
                <a16:creationId xmlns:a16="http://schemas.microsoft.com/office/drawing/2014/main" id="{958F0210-E739-0B4E-2368-D7A1F4529776}"/>
              </a:ext>
            </a:extLst>
          </p:cNvPr>
          <p:cNvSpPr/>
          <p:nvPr/>
        </p:nvSpPr>
        <p:spPr>
          <a:xfrm>
            <a:off x="1287139" y="2975172"/>
            <a:ext cx="383753" cy="417541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0FD696C-F61E-BB21-C555-E5671BB138EE}"/>
              </a:ext>
            </a:extLst>
          </p:cNvPr>
          <p:cNvSpPr/>
          <p:nvPr/>
        </p:nvSpPr>
        <p:spPr>
          <a:xfrm>
            <a:off x="1753180" y="2766401"/>
            <a:ext cx="453241" cy="417541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72992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53371"/>
            <a:ext cx="10982899" cy="761738"/>
          </a:xfrm>
        </p:spPr>
        <p:txBody>
          <a:bodyPr>
            <a:normAutofit fontScale="90000"/>
          </a:bodyPr>
          <a:lstStyle/>
          <a:p>
            <a:pPr rtl="0"/>
            <a:r>
              <a:rPr lang="en-US" dirty="0"/>
              <a:t>EngageMate – Update the profile &amp; enter your change justification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8F51FEE-200F-EF9D-056F-929EDB949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690" y="1334141"/>
            <a:ext cx="4005172" cy="40572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ounded Rectangle 31">
            <a:extLst>
              <a:ext uri="{FF2B5EF4-FFF2-40B4-BE49-F238E27FC236}">
                <a16:creationId xmlns:a16="http://schemas.microsoft.com/office/drawing/2014/main" id="{425F51C9-BF67-8663-29F1-5A48288C68DE}"/>
              </a:ext>
            </a:extLst>
          </p:cNvPr>
          <p:cNvSpPr/>
          <p:nvPr/>
        </p:nvSpPr>
        <p:spPr>
          <a:xfrm>
            <a:off x="1204046" y="1712652"/>
            <a:ext cx="2101013" cy="3388158"/>
          </a:xfrm>
          <a:prstGeom prst="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04D3B9F-B3E7-E453-0458-8E8C071B528A}"/>
              </a:ext>
            </a:extLst>
          </p:cNvPr>
          <p:cNvSpPr/>
          <p:nvPr/>
        </p:nvSpPr>
        <p:spPr>
          <a:xfrm>
            <a:off x="3599291" y="2197741"/>
            <a:ext cx="453241" cy="417541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6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BDD0824-E7FA-3E32-CDAA-BC81BA864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9488" y="3258940"/>
            <a:ext cx="4447619" cy="113333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53D0E24A-92AA-D79C-F281-9F5312FEC607}"/>
              </a:ext>
            </a:extLst>
          </p:cNvPr>
          <p:cNvSpPr/>
          <p:nvPr/>
        </p:nvSpPr>
        <p:spPr>
          <a:xfrm>
            <a:off x="6350007" y="3334559"/>
            <a:ext cx="453241" cy="417541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839366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dirty="0"/>
              <a:t>EngageMate – Submit &amp; the Nominee Status is changed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F608FF-DA03-93CE-1A74-7EA1708C0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79" y="1351954"/>
            <a:ext cx="10192884" cy="159423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ounded Rectangle 31">
            <a:extLst>
              <a:ext uri="{FF2B5EF4-FFF2-40B4-BE49-F238E27FC236}">
                <a16:creationId xmlns:a16="http://schemas.microsoft.com/office/drawing/2014/main" id="{425F51C9-BF67-8663-29F1-5A48288C68DE}"/>
              </a:ext>
            </a:extLst>
          </p:cNvPr>
          <p:cNvSpPr/>
          <p:nvPr/>
        </p:nvSpPr>
        <p:spPr>
          <a:xfrm>
            <a:off x="10113484" y="1454226"/>
            <a:ext cx="363557" cy="231355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04D3B9F-B3E7-E453-0458-8E8C071B528A}"/>
              </a:ext>
            </a:extLst>
          </p:cNvPr>
          <p:cNvSpPr/>
          <p:nvPr/>
        </p:nvSpPr>
        <p:spPr>
          <a:xfrm>
            <a:off x="9471281" y="1351954"/>
            <a:ext cx="453241" cy="417541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0FE518-6D22-EC1D-5071-B7A811DE18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987" y="3429000"/>
            <a:ext cx="6066667" cy="18380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ounded Rectangle 31">
            <a:extLst>
              <a:ext uri="{FF2B5EF4-FFF2-40B4-BE49-F238E27FC236}">
                <a16:creationId xmlns:a16="http://schemas.microsoft.com/office/drawing/2014/main" id="{0F4C4B40-0C18-16D2-D1BB-BA64C9344BA2}"/>
              </a:ext>
            </a:extLst>
          </p:cNvPr>
          <p:cNvSpPr/>
          <p:nvPr/>
        </p:nvSpPr>
        <p:spPr>
          <a:xfrm>
            <a:off x="4305759" y="4691348"/>
            <a:ext cx="1577248" cy="321327"/>
          </a:xfrm>
          <a:prstGeom prst="roundRect">
            <a:avLst/>
          </a:prstGeom>
          <a:noFill/>
          <a:ln w="41275">
            <a:solidFill>
              <a:srgbClr val="F43C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1BFFFCF-49F2-F6C7-45A1-F9759151043E}"/>
              </a:ext>
            </a:extLst>
          </p:cNvPr>
          <p:cNvSpPr/>
          <p:nvPr/>
        </p:nvSpPr>
        <p:spPr>
          <a:xfrm>
            <a:off x="5869379" y="4241174"/>
            <a:ext cx="453241" cy="417541"/>
          </a:xfrm>
          <a:prstGeom prst="ellipse">
            <a:avLst/>
          </a:prstGeom>
          <a:solidFill>
            <a:srgbClr val="F43CB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708590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EngageMate – How to Edit a Service Provider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6007" y="1570008"/>
            <a:ext cx="86565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eva Sans" panose="020B0604030202020203" pitchFamily="34" charset="0"/>
              </a:rPr>
              <a:t>The following steps have occurred:</a:t>
            </a:r>
          </a:p>
          <a:p>
            <a:pPr marL="742950" lvl="1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latin typeface="Teva Sans" panose="020B0604030202020203" pitchFamily="34" charset="0"/>
              </a:rPr>
              <a:t>Created your activity</a:t>
            </a:r>
            <a:endParaRPr lang="en-US" sz="2400" b="1" dirty="0">
              <a:latin typeface="Teva Sans" panose="020B0604030202020203" pitchFamily="34" charset="0"/>
            </a:endParaRPr>
          </a:p>
          <a:p>
            <a:pPr marL="742950" lvl="1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latin typeface="Teva Sans" panose="020B0604030202020203" pitchFamily="34" charset="0"/>
              </a:rPr>
              <a:t>Searched for your service provider(s)</a:t>
            </a:r>
          </a:p>
          <a:p>
            <a:pPr marL="742950" lvl="1" indent="-285750">
              <a:lnSpc>
                <a:spcPct val="150000"/>
              </a:lnSpc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US" sz="2400" dirty="0">
                <a:latin typeface="Teva Sans" panose="020B0604030202020203" pitchFamily="34" charset="0"/>
              </a:rPr>
              <a:t>Added the Service Provider(s) to your activity</a:t>
            </a:r>
          </a:p>
        </p:txBody>
      </p:sp>
    </p:spTree>
    <p:extLst>
      <p:ext uri="{BB962C8B-B14F-4D97-AF65-F5344CB8AC3E}">
        <p14:creationId xmlns:p14="http://schemas.microsoft.com/office/powerpoint/2010/main" val="690994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A927AE-21D6-4F97-A0B9-6A03F2F68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/>
              <a:t>EngageMate – Click the Edit Service Provider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BA19BD-2812-4277-86B9-DBC4009E7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| </a:t>
            </a:r>
            <a:fld id="{C2832ACA-4727-4D4C-ACEE-24DD068999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|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3256DE7-942A-4BD4-8DB2-42EFECF5CC47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C7E7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CONFIDENTIAL - FOR INTERNAL USE ONLY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C7E7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26121" y="1477750"/>
            <a:ext cx="9553005" cy="3929071"/>
            <a:chOff x="1212385" y="1287969"/>
            <a:chExt cx="9553005" cy="392907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2385" y="1516578"/>
              <a:ext cx="9553005" cy="3700462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sp>
          <p:nvSpPr>
            <p:cNvPr id="32" name="Rounded Rectangle 31"/>
            <p:cNvSpPr/>
            <p:nvPr/>
          </p:nvSpPr>
          <p:spPr>
            <a:xfrm>
              <a:off x="9402793" y="1604512"/>
              <a:ext cx="764781" cy="144128"/>
            </a:xfrm>
            <a:prstGeom prst="roundRect">
              <a:avLst/>
            </a:prstGeom>
            <a:noFill/>
            <a:ln w="41275">
              <a:solidFill>
                <a:srgbClr val="F43CB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9035815" y="1287969"/>
              <a:ext cx="453241" cy="417541"/>
            </a:xfrm>
            <a:prstGeom prst="ellipse">
              <a:avLst/>
            </a:prstGeom>
            <a:solidFill>
              <a:srgbClr val="F43CBF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7440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B1362D-F77E-4BB0-91A1-3065C20D7D2D}"/>
              </a:ext>
            </a:extLst>
          </p:cNvPr>
          <p:cNvSpPr>
            <a:spLocks noChangeAspect="1"/>
          </p:cNvSpPr>
          <p:nvPr/>
        </p:nvSpPr>
        <p:spPr bwMode="auto">
          <a:xfrm flipV="1">
            <a:off x="451448" y="1017873"/>
            <a:ext cx="10902352" cy="508639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419" y="161244"/>
            <a:ext cx="11809562" cy="761738"/>
          </a:xfrm>
        </p:spPr>
        <p:txBody>
          <a:bodyPr>
            <a:normAutofit/>
          </a:bodyPr>
          <a:lstStyle/>
          <a:p>
            <a:r>
              <a:rPr lang="en-US" dirty="0"/>
              <a:t> EngageMate – Update the profile, enter justification &amp; submit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| </a:t>
            </a:r>
            <a:fld id="{C2832ACA-4727-4D4C-ACEE-24DD06899962}" type="slidenum">
              <a:rPr lang="en-US" smtClean="0"/>
              <a:pPr/>
              <a:t>9</a:t>
            </a:fld>
            <a:r>
              <a:rPr lang="en-US"/>
              <a:t> |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r>
              <a:rPr lang="en-US" sz="1200">
                <a:solidFill>
                  <a:schemeClr val="tx2"/>
                </a:solidFill>
              </a:rPr>
              <a:t>CONFIDENTIAL - FOR INTERNAL USE ONLY</a:t>
            </a:r>
            <a:endParaRPr lang="en-US" sz="1200" dirty="0">
              <a:solidFill>
                <a:schemeClr val="tx2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44445" y="1183858"/>
            <a:ext cx="8796193" cy="3847145"/>
            <a:chOff x="1077657" y="1075256"/>
            <a:chExt cx="9398332" cy="4620238"/>
          </a:xfrm>
        </p:grpSpPr>
        <p:grpSp>
          <p:nvGrpSpPr>
            <p:cNvPr id="20" name="Group 19"/>
            <p:cNvGrpSpPr/>
            <p:nvPr/>
          </p:nvGrpSpPr>
          <p:grpSpPr>
            <a:xfrm>
              <a:off x="1077657" y="1075256"/>
              <a:ext cx="9398332" cy="4394049"/>
              <a:chOff x="1077657" y="1135638"/>
              <a:chExt cx="9398332" cy="4394049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077657" y="1361827"/>
                <a:ext cx="9398332" cy="4167860"/>
              </a:xfrm>
              <a:prstGeom prst="rect">
                <a:avLst/>
              </a:prstGeom>
              <a:ln w="127000" cap="sq">
                <a:solidFill>
                  <a:srgbClr val="000000"/>
                </a:solidFill>
                <a:miter lim="800000"/>
              </a:ln>
              <a:effectLst>
                <a:outerShdw blurRad="57150" dist="50800" dir="2700000" algn="tl" rotWithShape="0">
                  <a:srgbClr val="000000">
                    <a:alpha val="40000"/>
                  </a:srgbClr>
                </a:outerShdw>
              </a:effectLst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1190446" y="1896632"/>
                <a:ext cx="1647645" cy="3425866"/>
              </a:xfrm>
              <a:prstGeom prst="rect">
                <a:avLst/>
              </a:prstGeom>
              <a:noFill/>
              <a:ln w="41275">
                <a:solidFill>
                  <a:srgbClr val="F43C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2597135" y="1796927"/>
                <a:ext cx="453241" cy="417541"/>
              </a:xfrm>
              <a:prstGeom prst="ellipse">
                <a:avLst/>
              </a:prstGeom>
              <a:solidFill>
                <a:srgbClr val="F43CBF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/>
                  <a:t>2</a:t>
                </a:r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9936443" y="1361826"/>
                <a:ext cx="311738" cy="216807"/>
              </a:xfrm>
              <a:prstGeom prst="rect">
                <a:avLst/>
              </a:prstGeom>
              <a:noFill/>
              <a:ln w="41275">
                <a:solidFill>
                  <a:srgbClr val="F43C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9483202" y="1135638"/>
                <a:ext cx="453241" cy="417541"/>
              </a:xfrm>
              <a:prstGeom prst="ellipse">
                <a:avLst/>
              </a:prstGeom>
              <a:solidFill>
                <a:srgbClr val="F43CBF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/>
                  <a:t>4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792873" y="3266619"/>
              <a:ext cx="5248275" cy="2428875"/>
              <a:chOff x="5786348" y="3445757"/>
              <a:chExt cx="5248275" cy="24288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86348" y="3445757"/>
                <a:ext cx="5248275" cy="2428875"/>
              </a:xfrm>
              <a:prstGeom prst="rect">
                <a:avLst/>
              </a:prstGeom>
              <a:ln w="127000" cap="sq">
                <a:solidFill>
                  <a:srgbClr val="000000"/>
                </a:solidFill>
                <a:miter lim="800000"/>
              </a:ln>
              <a:effectLst>
                <a:outerShdw blurRad="57150" dist="50800" dir="2700000" algn="tl" rotWithShape="0">
                  <a:srgbClr val="000000">
                    <a:alpha val="40000"/>
                  </a:srgbClr>
                </a:outerShdw>
              </a:effectLst>
            </p:spPr>
          </p:pic>
          <p:sp>
            <p:nvSpPr>
              <p:cNvPr id="16" name="Rectangle 15"/>
              <p:cNvSpPr/>
              <p:nvPr/>
            </p:nvSpPr>
            <p:spPr>
              <a:xfrm>
                <a:off x="5885560" y="5083834"/>
                <a:ext cx="1757444" cy="540744"/>
              </a:xfrm>
              <a:prstGeom prst="rect">
                <a:avLst/>
              </a:prstGeom>
              <a:noFill/>
              <a:ln w="41275">
                <a:solidFill>
                  <a:srgbClr val="F43CB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7402048" y="4827618"/>
                <a:ext cx="453241" cy="417541"/>
              </a:xfrm>
              <a:prstGeom prst="ellipse">
                <a:avLst/>
              </a:prstGeom>
              <a:solidFill>
                <a:srgbClr val="F43CBF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b="1" dirty="0"/>
                  <a:t>3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8878196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Teva">
      <a:dk1>
        <a:srgbClr val="424242"/>
      </a:dk1>
      <a:lt1>
        <a:srgbClr val="FFFFFF"/>
      </a:lt1>
      <a:dk2>
        <a:srgbClr val="3C7E79"/>
      </a:dk2>
      <a:lt2>
        <a:srgbClr val="FFFFFF"/>
      </a:lt2>
      <a:accent1>
        <a:srgbClr val="AFCB37"/>
      </a:accent1>
      <a:accent2>
        <a:srgbClr val="00A03B"/>
      </a:accent2>
      <a:accent3>
        <a:srgbClr val="3C7E79"/>
      </a:accent3>
      <a:accent4>
        <a:srgbClr val="00567A"/>
      </a:accent4>
      <a:accent5>
        <a:srgbClr val="AA198D"/>
      </a:accent5>
      <a:accent6>
        <a:srgbClr val="FB3449"/>
      </a:accent6>
      <a:hlink>
        <a:srgbClr val="204E77"/>
      </a:hlink>
      <a:folHlink>
        <a:srgbClr val="9FD14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va Template.pptx" id="{2761163B-8896-4E26-AF5A-4F4036C0F0E2}" vid="{FA4BA6FC-0DAB-422B-B9F6-E6D4AD316A8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4410</TotalTime>
  <Words>304</Words>
  <Application>Microsoft Office PowerPoint</Application>
  <PresentationFormat>Widescreen</PresentationFormat>
  <Paragraphs>58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Teva Sans</vt:lpstr>
      <vt:lpstr>Wingdings</vt:lpstr>
      <vt:lpstr>1_Office Theme</vt:lpstr>
      <vt:lpstr>PowerPoint Presentation</vt:lpstr>
      <vt:lpstr>EngageMate – How to Edit a Service Provider</vt:lpstr>
      <vt:lpstr>EngageMate – How to Edit from the Customer Master</vt:lpstr>
      <vt:lpstr>EngageMate – Apply a Filter &amp; click Edit</vt:lpstr>
      <vt:lpstr>EngageMate – Update the profile &amp; enter your change justification</vt:lpstr>
      <vt:lpstr>EngageMate – Submit &amp; the Nominee Status is changed</vt:lpstr>
      <vt:lpstr>EngageMate – How to Edit a Service Provider</vt:lpstr>
      <vt:lpstr>EngageMate – Click the Edit Service Provider </vt:lpstr>
      <vt:lpstr> EngageMate – Update the profile, enter justification &amp; submit</vt:lpstr>
      <vt:lpstr>EngageMate – After submitting, confirm the Nominee Status is updated</vt:lpstr>
      <vt:lpstr>PowerPoint Presentation</vt:lpstr>
    </vt:vector>
  </TitlesOfParts>
  <Company>Teva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Fedirka</dc:creator>
  <cp:lastModifiedBy>Heather Fedirka</cp:lastModifiedBy>
  <cp:revision>29</cp:revision>
  <dcterms:created xsi:type="dcterms:W3CDTF">2022-09-21T18:47:29Z</dcterms:created>
  <dcterms:modified xsi:type="dcterms:W3CDTF">2024-08-12T15:34:03Z</dcterms:modified>
</cp:coreProperties>
</file>