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0" r:id="rId2"/>
    <p:sldId id="277" r:id="rId3"/>
    <p:sldId id="268" r:id="rId4"/>
    <p:sldId id="270" r:id="rId5"/>
    <p:sldId id="279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F664-058F-4A1C-A0EA-FED1E1B340B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532FA-11B5-4144-8978-27D6ABEA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liv</a:t>
            </a:r>
            <a:r>
              <a:rPr lang="en-US" baseline="0" dirty="0" smtClean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56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>
                <a:latin typeface="Teva Sans" panose="020B0604030202020203" pitchFamily="34" charset="0"/>
              </a:defRPr>
            </a:lvl1pPr>
            <a:lvl2pPr>
              <a:defRPr sz="2400">
                <a:latin typeface="Teva Sans" panose="020B0604030202020203" pitchFamily="34" charset="0"/>
              </a:defRPr>
            </a:lvl2pPr>
            <a:lvl3pPr>
              <a:defRPr sz="2400">
                <a:latin typeface="Teva Sans" panose="020B0604030202020203" pitchFamily="34" charset="0"/>
              </a:defRPr>
            </a:lvl3pPr>
            <a:lvl4pPr>
              <a:defRPr sz="2400">
                <a:latin typeface="Teva Sans" panose="020B0604030202020203" pitchFamily="34" charset="0"/>
              </a:defRPr>
            </a:lvl4pPr>
            <a:lvl5pPr>
              <a:defRPr sz="2400"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od.tevapharm.com/media/EM+Submitter+5+-+Editing+the+Service+Provider+Profile/1_lgnp9zpz" TargetMode="Externa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3517246"/>
            <a:ext cx="5593563" cy="740818"/>
          </a:xfrm>
        </p:spPr>
        <p:txBody>
          <a:bodyPr anchor="ctr">
            <a:noAutofit/>
          </a:bodyPr>
          <a:lstStyle/>
          <a:p>
            <a:r>
              <a:rPr lang="en-US" sz="3200" dirty="0" smtClean="0">
                <a:latin typeface="Teva Sans" panose="020B0604030202020203" pitchFamily="34" charset="0"/>
              </a:rPr>
              <a:t>How </a:t>
            </a:r>
            <a:r>
              <a:rPr lang="en-US" sz="3200" dirty="0" smtClean="0">
                <a:latin typeface="Teva Sans" panose="020B0604030202020203" pitchFamily="34" charset="0"/>
              </a:rPr>
              <a:t>To </a:t>
            </a:r>
            <a:r>
              <a:rPr lang="en-US" sz="3200" dirty="0" smtClean="0">
                <a:latin typeface="Teva Sans" panose="020B0604030202020203" pitchFamily="34" charset="0"/>
              </a:rPr>
              <a:t>Edit a Service Provider</a:t>
            </a:r>
            <a:endParaRPr lang="LID4096" sz="32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EngageMate – How to Edit a Service Provider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007" y="1570008"/>
            <a:ext cx="86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eva Sans" panose="020B0604030202020203" pitchFamily="34" charset="0"/>
              </a:rPr>
              <a:t>The following steps have occurred: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eva Sans" panose="020B0604030202020203" pitchFamily="34" charset="0"/>
              </a:rPr>
              <a:t>Created your activity</a:t>
            </a:r>
            <a:endParaRPr lang="en-US" sz="2400" b="1" dirty="0">
              <a:solidFill>
                <a:schemeClr val="bg1"/>
              </a:solidFill>
              <a:latin typeface="Teva Sans" panose="020B0604030202020203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eva Sans" panose="020B0604030202020203" pitchFamily="34" charset="0"/>
              </a:rPr>
              <a:t>Searched for your service provider(s)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eva Sans" panose="020B0604030202020203" pitchFamily="34" charset="0"/>
              </a:rPr>
              <a:t>Added the Service Provider(s) to your </a:t>
            </a:r>
            <a:r>
              <a:rPr lang="en-US" sz="2400" dirty="0" smtClean="0">
                <a:solidFill>
                  <a:schemeClr val="bg1"/>
                </a:solidFill>
                <a:latin typeface="Teva Sans" panose="020B0604030202020203" pitchFamily="34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EngageMate – Click </a:t>
            </a:r>
            <a:r>
              <a:rPr lang="en-US" dirty="0" smtClean="0"/>
              <a:t>the Edit Service Provider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6121" y="1477750"/>
            <a:ext cx="9553005" cy="3929071"/>
            <a:chOff x="1212385" y="1287969"/>
            <a:chExt cx="9553005" cy="3929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385" y="1516578"/>
              <a:ext cx="9553005" cy="37004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2" name="Rounded Rectangle 31"/>
            <p:cNvSpPr/>
            <p:nvPr/>
          </p:nvSpPr>
          <p:spPr>
            <a:xfrm>
              <a:off x="9402793" y="1604512"/>
              <a:ext cx="764781" cy="14412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035815" y="1287969"/>
              <a:ext cx="453241" cy="417541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1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19" y="161244"/>
            <a:ext cx="11809562" cy="761738"/>
          </a:xfrm>
        </p:spPr>
        <p:txBody>
          <a:bodyPr>
            <a:normAutofit fontScale="90000"/>
          </a:bodyPr>
          <a:lstStyle/>
          <a:p>
            <a:r>
              <a:rPr lang="en-US" dirty="0"/>
              <a:t>EngageMate – </a:t>
            </a:r>
            <a:r>
              <a:rPr lang="en-US" dirty="0" smtClean="0"/>
              <a:t>Update the Service Provider fields, </a:t>
            </a:r>
            <a:r>
              <a:rPr lang="en-US" dirty="0" smtClean="0"/>
              <a:t>&amp; </a:t>
            </a:r>
            <a:r>
              <a:rPr lang="en-US" dirty="0" smtClean="0"/>
              <a:t>enter justification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4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9151" y="1183858"/>
            <a:ext cx="9875520" cy="4820957"/>
            <a:chOff x="495035" y="1075256"/>
            <a:chExt cx="10551544" cy="5789740"/>
          </a:xfrm>
        </p:grpSpPr>
        <p:grpSp>
          <p:nvGrpSpPr>
            <p:cNvPr id="20" name="Group 19"/>
            <p:cNvGrpSpPr/>
            <p:nvPr/>
          </p:nvGrpSpPr>
          <p:grpSpPr>
            <a:xfrm>
              <a:off x="1077657" y="1075256"/>
              <a:ext cx="9398332" cy="4394049"/>
              <a:chOff x="1077657" y="1135638"/>
              <a:chExt cx="9398332" cy="43940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7657" y="1361827"/>
                <a:ext cx="9398332" cy="4167860"/>
              </a:xfrm>
              <a:prstGeom prst="rect">
                <a:avLst/>
              </a:prstGeom>
              <a:ln w="12700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190446" y="1896632"/>
                <a:ext cx="1647645" cy="3425866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97135" y="1796927"/>
                <a:ext cx="453241" cy="417541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2</a:t>
                </a:r>
                <a:endParaRPr lang="en-US" sz="1600" b="1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936443" y="1361826"/>
                <a:ext cx="311738" cy="216807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483202" y="1135638"/>
                <a:ext cx="453241" cy="417541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92873" y="3266619"/>
              <a:ext cx="5248275" cy="2428875"/>
              <a:chOff x="5786348" y="3445757"/>
              <a:chExt cx="5248275" cy="24288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6348" y="3445757"/>
                <a:ext cx="5248275" cy="2428875"/>
              </a:xfrm>
              <a:prstGeom prst="rect">
                <a:avLst/>
              </a:prstGeom>
              <a:ln w="12700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885560" y="5083834"/>
                <a:ext cx="1757444" cy="540744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402048" y="4827618"/>
                <a:ext cx="453241" cy="417541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3</a:t>
                </a:r>
              </a:p>
            </p:txBody>
          </p:sp>
        </p:grp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C6A927AE-21D6-4F97-A0B9-6A03F2F6877F}"/>
                </a:ext>
              </a:extLst>
            </p:cNvPr>
            <p:cNvSpPr txBox="1">
              <a:spLocks/>
            </p:cNvSpPr>
            <p:nvPr/>
          </p:nvSpPr>
          <p:spPr>
            <a:xfrm>
              <a:off x="495035" y="6358606"/>
              <a:ext cx="10551544" cy="5063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rtl="0"/>
              <a:r>
                <a:rPr lang="en-US" sz="2400" b="1" dirty="0" smtClean="0">
                  <a:solidFill>
                    <a:schemeClr val="bg2"/>
                  </a:solidFill>
                  <a:latin typeface="Teva Sans" panose="020B0604030202020203" pitchFamily="34" charset="0"/>
                </a:rPr>
                <a:t>Reminder</a:t>
              </a:r>
              <a:r>
                <a:rPr lang="en-US" sz="2400" dirty="0" smtClean="0">
                  <a:solidFill>
                    <a:schemeClr val="bg2"/>
                  </a:solidFill>
                  <a:latin typeface="Teva Sans" panose="020B0604030202020203" pitchFamily="34" charset="0"/>
                </a:rPr>
                <a:t>:  Don’t forget to save &amp; submit your modification request.</a:t>
              </a:r>
              <a:endParaRPr lang="en-US" sz="2000" dirty="0">
                <a:solidFill>
                  <a:schemeClr val="bg2"/>
                </a:solidFill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161244"/>
            <a:ext cx="11869947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After submitting, confirm the Nominee S</a:t>
            </a:r>
            <a:r>
              <a:rPr lang="en-US" dirty="0" smtClean="0"/>
              <a:t>tatus </a:t>
            </a:r>
            <a:r>
              <a:rPr lang="en-US" dirty="0"/>
              <a:t>is u</a:t>
            </a:r>
            <a:r>
              <a:rPr lang="en-US" dirty="0" smtClean="0"/>
              <a:t>pdated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5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6974" y="1529861"/>
            <a:ext cx="9360622" cy="3908101"/>
            <a:chOff x="1286974" y="1529861"/>
            <a:chExt cx="9360622" cy="39081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6974" y="1529861"/>
              <a:ext cx="9360622" cy="39081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2933889" y="2941607"/>
              <a:ext cx="1249922" cy="345057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93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2254" y="6321846"/>
            <a:ext cx="538163" cy="365125"/>
          </a:xfrm>
        </p:spPr>
        <p:txBody>
          <a:bodyPr/>
          <a:lstStyle/>
          <a:p>
            <a:r>
              <a:rPr lang="en-US" smtClean="0"/>
              <a:t>| </a:t>
            </a:r>
            <a:fld id="{C2832ACA-4727-4D4C-ACEE-24DD06899962}" type="slidenum">
              <a:rPr lang="en-US" smtClean="0"/>
              <a:pPr/>
              <a:t>6</a:t>
            </a:fld>
            <a:r>
              <a:rPr lang="en-US" smtClean="0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431982" y="6321846"/>
            <a:ext cx="4114800" cy="365125"/>
          </a:xfrm>
        </p:spPr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235" y="1811549"/>
            <a:ext cx="9326880" cy="219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/>
                </a:solidFill>
              </a:rPr>
              <a:t>Congratulations!  You </a:t>
            </a:r>
            <a:r>
              <a:rPr lang="en-US" sz="4400" b="1" dirty="0" smtClean="0">
                <a:solidFill>
                  <a:schemeClr val="bg2"/>
                </a:solidFill>
              </a:rPr>
              <a:t>have edited </a:t>
            </a:r>
            <a:r>
              <a:rPr lang="en-US" sz="4400" b="1" dirty="0" smtClean="0">
                <a:solidFill>
                  <a:schemeClr val="bg2"/>
                </a:solidFill>
              </a:rPr>
              <a:t>a </a:t>
            </a:r>
            <a:r>
              <a:rPr lang="en-US" sz="4400" b="1" dirty="0" smtClean="0">
                <a:solidFill>
                  <a:schemeClr val="bg2"/>
                </a:solidFill>
              </a:rPr>
              <a:t>Service Provider’s </a:t>
            </a:r>
            <a:r>
              <a:rPr lang="en-US" sz="4400" b="1" dirty="0" smtClean="0">
                <a:solidFill>
                  <a:schemeClr val="bg2"/>
                </a:solidFill>
              </a:rPr>
              <a:t>profile.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164" y="4939617"/>
            <a:ext cx="104950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To view a video on “How to </a:t>
            </a:r>
            <a:r>
              <a:rPr lang="en-US" dirty="0" smtClean="0">
                <a:solidFill>
                  <a:schemeClr val="bg2"/>
                </a:solidFill>
                <a:latin typeface="Teva Sans" panose="020B0604030202020203" pitchFamily="34" charset="0"/>
              </a:rPr>
              <a:t>Edit a Service Provider”, </a:t>
            </a:r>
            <a:r>
              <a:rPr lang="en-US" dirty="0">
                <a:solidFill>
                  <a:schemeClr val="bg2"/>
                </a:solidFill>
                <a:latin typeface="Teva Sans" panose="020B0604030202020203" pitchFamily="34" charset="0"/>
              </a:rPr>
              <a:t>visit Teva Tube:</a:t>
            </a:r>
          </a:p>
          <a:p>
            <a:pPr algn="ctr"/>
            <a:r>
              <a:rPr lang="en-US" sz="1700" dirty="0" smtClean="0">
                <a:solidFill>
                  <a:schemeClr val="bg2"/>
                </a:solidFill>
                <a:hlinkClick r:id="rId2"/>
              </a:rPr>
              <a:t>https</a:t>
            </a:r>
            <a:r>
              <a:rPr lang="en-US" sz="1700" dirty="0">
                <a:solidFill>
                  <a:schemeClr val="bg2"/>
                </a:solidFill>
                <a:hlinkClick r:id="rId2"/>
              </a:rPr>
              <a:t>://vod.tevapharm.com/media/EM+Submitter+5+-+</a:t>
            </a:r>
            <a:r>
              <a:rPr lang="en-US" sz="1700" dirty="0" smtClean="0">
                <a:solidFill>
                  <a:schemeClr val="bg2"/>
                </a:solidFill>
                <a:hlinkClick r:id="rId2"/>
              </a:rPr>
              <a:t>Editing+the+Service+Provider+Profile/1_lgnp9zpz</a:t>
            </a:r>
            <a:r>
              <a:rPr lang="en-US" sz="1700" dirty="0" smtClean="0">
                <a:solidFill>
                  <a:schemeClr val="bg2"/>
                </a:solidFill>
              </a:rPr>
              <a:t> </a:t>
            </a:r>
            <a:endParaRPr lang="en-US" sz="1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178</Words>
  <Application>Microsoft Office PowerPoint</Application>
  <PresentationFormat>Widescreen</PresentationFormat>
  <Paragraphs>31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Teva Sans</vt:lpstr>
      <vt:lpstr>Wingdings</vt:lpstr>
      <vt:lpstr>1_Office Theme</vt:lpstr>
      <vt:lpstr>PowerPoint Presentation</vt:lpstr>
      <vt:lpstr>EngageMate – How to Edit a Service Provider</vt:lpstr>
      <vt:lpstr>EngageMate – Click the Edit Service Provider </vt:lpstr>
      <vt:lpstr>EngageMate – Update the Service Provider fields, &amp; enter justification</vt:lpstr>
      <vt:lpstr>EngageMate – After submitting, confirm the Nominee Status is updated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Isabelle Fulton</cp:lastModifiedBy>
  <cp:revision>29</cp:revision>
  <dcterms:created xsi:type="dcterms:W3CDTF">2022-09-21T18:47:29Z</dcterms:created>
  <dcterms:modified xsi:type="dcterms:W3CDTF">2022-10-07T16:23:26Z</dcterms:modified>
</cp:coreProperties>
</file>