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80" r:id="rId2"/>
    <p:sldId id="277" r:id="rId3"/>
    <p:sldId id="268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9" r:id="rId12"/>
    <p:sldId id="27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3C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161F09-FE55-47F4-A6ED-05C0FB3D284B}" v="14" dt="2024-08-12T14:54:09.742"/>
    <p1510:client id="{1CED6D0A-FAB9-4D10-8AA8-422355ECDFFB}" v="11" dt="2024-08-12T14:09:27.1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90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ather Fedirka" userId="07e1fc94-fd03-4b3a-a0a6-29acb945f757" providerId="ADAL" clId="{12161F09-FE55-47F4-A6ED-05C0FB3D284B}"/>
    <pc:docChg chg="undo custSel modSld">
      <pc:chgData name="Heather Fedirka" userId="07e1fc94-fd03-4b3a-a0a6-29acb945f757" providerId="ADAL" clId="{12161F09-FE55-47F4-A6ED-05C0FB3D284B}" dt="2024-08-12T15:34:52.545" v="203" actId="207"/>
      <pc:docMkLst>
        <pc:docMk/>
      </pc:docMkLst>
      <pc:sldChg chg="addSp delSp modSp mod">
        <pc:chgData name="Heather Fedirka" userId="07e1fc94-fd03-4b3a-a0a6-29acb945f757" providerId="ADAL" clId="{12161F09-FE55-47F4-A6ED-05C0FB3D284B}" dt="2024-08-12T14:41:45.569" v="15" actId="1076"/>
        <pc:sldMkLst>
          <pc:docMk/>
          <pc:sldMk cId="2277440900" sldId="268"/>
        </pc:sldMkLst>
        <pc:spChg chg="mod ord">
          <ac:chgData name="Heather Fedirka" userId="07e1fc94-fd03-4b3a-a0a6-29acb945f757" providerId="ADAL" clId="{12161F09-FE55-47F4-A6ED-05C0FB3D284B}" dt="2024-08-12T14:41:41.454" v="14" actId="1076"/>
          <ac:spMkLst>
            <pc:docMk/>
            <pc:sldMk cId="2277440900" sldId="268"/>
            <ac:spMk id="9" creationId="{C700BFBF-6D50-386C-66AE-C34A3117D601}"/>
          </ac:spMkLst>
        </pc:spChg>
        <pc:spChg chg="mod ord">
          <ac:chgData name="Heather Fedirka" userId="07e1fc94-fd03-4b3a-a0a6-29acb945f757" providerId="ADAL" clId="{12161F09-FE55-47F4-A6ED-05C0FB3D284B}" dt="2024-08-12T14:41:45.569" v="15" actId="1076"/>
          <ac:spMkLst>
            <pc:docMk/>
            <pc:sldMk cId="2277440900" sldId="268"/>
            <ac:spMk id="10" creationId="{1132DE8B-5AC4-7119-7B84-496D3719DC72}"/>
          </ac:spMkLst>
        </pc:spChg>
        <pc:graphicFrameChg chg="del">
          <ac:chgData name="Heather Fedirka" userId="07e1fc94-fd03-4b3a-a0a6-29acb945f757" providerId="ADAL" clId="{12161F09-FE55-47F4-A6ED-05C0FB3D284B}" dt="2024-08-12T14:40:36.226" v="1" actId="478"/>
          <ac:graphicFrameMkLst>
            <pc:docMk/>
            <pc:sldMk cId="2277440900" sldId="268"/>
            <ac:graphicFrameMk id="3" creationId="{4FAD7CE7-AB1E-4847-C254-9C488FE8B565}"/>
          </ac:graphicFrameMkLst>
        </pc:graphicFrameChg>
        <pc:picChg chg="add mod ord">
          <ac:chgData name="Heather Fedirka" userId="07e1fc94-fd03-4b3a-a0a6-29acb945f757" providerId="ADAL" clId="{12161F09-FE55-47F4-A6ED-05C0FB3D284B}" dt="2024-08-12T14:41:32.347" v="10" actId="1440"/>
          <ac:picMkLst>
            <pc:docMk/>
            <pc:sldMk cId="2277440900" sldId="268"/>
            <ac:picMk id="6" creationId="{27058404-5BA8-E656-3973-83550415D115}"/>
          </ac:picMkLst>
        </pc:picChg>
        <pc:picChg chg="del">
          <ac:chgData name="Heather Fedirka" userId="07e1fc94-fd03-4b3a-a0a6-29acb945f757" providerId="ADAL" clId="{12161F09-FE55-47F4-A6ED-05C0FB3D284B}" dt="2024-08-12T14:39:40.584" v="0" actId="478"/>
          <ac:picMkLst>
            <pc:docMk/>
            <pc:sldMk cId="2277440900" sldId="268"/>
            <ac:picMk id="8" creationId="{C47E97DC-A211-F939-40FB-1E8DA57ADA2E}"/>
          </ac:picMkLst>
        </pc:picChg>
      </pc:sldChg>
      <pc:sldChg chg="addSp delSp modSp mod">
        <pc:chgData name="Heather Fedirka" userId="07e1fc94-fd03-4b3a-a0a6-29acb945f757" providerId="ADAL" clId="{12161F09-FE55-47F4-A6ED-05C0FB3D284B}" dt="2024-08-12T14:45:49.586" v="106" actId="1037"/>
        <pc:sldMkLst>
          <pc:docMk/>
          <pc:sldMk cId="788781969" sldId="270"/>
        </pc:sldMkLst>
        <pc:spChg chg="del mod">
          <ac:chgData name="Heather Fedirka" userId="07e1fc94-fd03-4b3a-a0a6-29acb945f757" providerId="ADAL" clId="{12161F09-FE55-47F4-A6ED-05C0FB3D284B}" dt="2024-08-12T14:43:40.833" v="31" actId="21"/>
          <ac:spMkLst>
            <pc:docMk/>
            <pc:sldMk cId="788781969" sldId="270"/>
            <ac:spMk id="8" creationId="{00000000-0000-0000-0000-000000000000}"/>
          </ac:spMkLst>
        </pc:spChg>
        <pc:spChg chg="del mod">
          <ac:chgData name="Heather Fedirka" userId="07e1fc94-fd03-4b3a-a0a6-29acb945f757" providerId="ADAL" clId="{12161F09-FE55-47F4-A6ED-05C0FB3D284B}" dt="2024-08-12T14:43:05.625" v="22" actId="478"/>
          <ac:spMkLst>
            <pc:docMk/>
            <pc:sldMk cId="788781969" sldId="270"/>
            <ac:spMk id="9" creationId="{00000000-0000-0000-0000-000000000000}"/>
          </ac:spMkLst>
        </pc:spChg>
        <pc:spChg chg="del">
          <ac:chgData name="Heather Fedirka" userId="07e1fc94-fd03-4b3a-a0a6-29acb945f757" providerId="ADAL" clId="{12161F09-FE55-47F4-A6ED-05C0FB3D284B}" dt="2024-08-12T14:43:26.949" v="26" actId="478"/>
          <ac:spMkLst>
            <pc:docMk/>
            <pc:sldMk cId="788781969" sldId="270"/>
            <ac:spMk id="12" creationId="{00000000-0000-0000-0000-000000000000}"/>
          </ac:spMkLst>
        </pc:spChg>
        <pc:spChg chg="mod ord">
          <ac:chgData name="Heather Fedirka" userId="07e1fc94-fd03-4b3a-a0a6-29acb945f757" providerId="ADAL" clId="{12161F09-FE55-47F4-A6ED-05C0FB3D284B}" dt="2024-08-12T14:45:36.222" v="92" actId="1076"/>
          <ac:spMkLst>
            <pc:docMk/>
            <pc:sldMk cId="788781969" sldId="270"/>
            <ac:spMk id="13" creationId="{00000000-0000-0000-0000-000000000000}"/>
          </ac:spMkLst>
        </pc:spChg>
        <pc:spChg chg="add mod">
          <ac:chgData name="Heather Fedirka" userId="07e1fc94-fd03-4b3a-a0a6-29acb945f757" providerId="ADAL" clId="{12161F09-FE55-47F4-A6ED-05C0FB3D284B}" dt="2024-08-12T14:44:15.878" v="42" actId="14100"/>
          <ac:spMkLst>
            <pc:docMk/>
            <pc:sldMk cId="788781969" sldId="270"/>
            <ac:spMk id="17" creationId="{00000000-0000-0000-0000-000000000000}"/>
          </ac:spMkLst>
        </pc:spChg>
        <pc:spChg chg="add mod">
          <ac:chgData name="Heather Fedirka" userId="07e1fc94-fd03-4b3a-a0a6-29acb945f757" providerId="ADAL" clId="{12161F09-FE55-47F4-A6ED-05C0FB3D284B}" dt="2024-08-12T14:44:25.755" v="46" actId="20577"/>
          <ac:spMkLst>
            <pc:docMk/>
            <pc:sldMk cId="788781969" sldId="270"/>
            <ac:spMk id="18" creationId="{F7BF5D0B-6F23-D2B5-1F85-F0E58526F876}"/>
          </ac:spMkLst>
        </pc:spChg>
        <pc:spChg chg="add mod">
          <ac:chgData name="Heather Fedirka" userId="07e1fc94-fd03-4b3a-a0a6-29acb945f757" providerId="ADAL" clId="{12161F09-FE55-47F4-A6ED-05C0FB3D284B}" dt="2024-08-12T14:44:43.258" v="59" actId="14100"/>
          <ac:spMkLst>
            <pc:docMk/>
            <pc:sldMk cId="788781969" sldId="270"/>
            <ac:spMk id="19" creationId="{292E2828-C85F-653A-516E-ADAE4BE25C69}"/>
          </ac:spMkLst>
        </pc:spChg>
        <pc:spChg chg="add mod">
          <ac:chgData name="Heather Fedirka" userId="07e1fc94-fd03-4b3a-a0a6-29acb945f757" providerId="ADAL" clId="{12161F09-FE55-47F4-A6ED-05C0FB3D284B}" dt="2024-08-12T14:45:04.704" v="76" actId="1076"/>
          <ac:spMkLst>
            <pc:docMk/>
            <pc:sldMk cId="788781969" sldId="270"/>
            <ac:spMk id="20" creationId="{5BE35988-8629-0786-975A-0E9BA6BC6B74}"/>
          </ac:spMkLst>
        </pc:spChg>
        <pc:spChg chg="add mod">
          <ac:chgData name="Heather Fedirka" userId="07e1fc94-fd03-4b3a-a0a6-29acb945f757" providerId="ADAL" clId="{12161F09-FE55-47F4-A6ED-05C0FB3D284B}" dt="2024-08-12T14:45:49.586" v="106" actId="1037"/>
          <ac:spMkLst>
            <pc:docMk/>
            <pc:sldMk cId="788781969" sldId="270"/>
            <ac:spMk id="21" creationId="{1DCCC5B7-0F9C-0D6D-6FEA-B4CA08D1ADA7}"/>
          </ac:spMkLst>
        </pc:spChg>
        <pc:grpChg chg="add del mod">
          <ac:chgData name="Heather Fedirka" userId="07e1fc94-fd03-4b3a-a0a6-29acb945f757" providerId="ADAL" clId="{12161F09-FE55-47F4-A6ED-05C0FB3D284B}" dt="2024-08-12T14:43:45.637" v="33" actId="478"/>
          <ac:grpSpMkLst>
            <pc:docMk/>
            <pc:sldMk cId="788781969" sldId="270"/>
            <ac:grpSpMk id="6" creationId="{00000000-0000-0000-0000-000000000000}"/>
          </ac:grpSpMkLst>
        </pc:grpChg>
        <pc:picChg chg="del">
          <ac:chgData name="Heather Fedirka" userId="07e1fc94-fd03-4b3a-a0a6-29acb945f757" providerId="ADAL" clId="{12161F09-FE55-47F4-A6ED-05C0FB3D284B}" dt="2024-08-12T14:43:24.047" v="25" actId="478"/>
          <ac:picMkLst>
            <pc:docMk/>
            <pc:sldMk cId="788781969" sldId="270"/>
            <ac:picMk id="7" creationId="{00000000-0000-0000-0000-000000000000}"/>
          </ac:picMkLst>
        </pc:picChg>
        <pc:picChg chg="add mod">
          <ac:chgData name="Heather Fedirka" userId="07e1fc94-fd03-4b3a-a0a6-29acb945f757" providerId="ADAL" clId="{12161F09-FE55-47F4-A6ED-05C0FB3D284B}" dt="2024-08-12T14:44:03.689" v="39" actId="1440"/>
          <ac:picMkLst>
            <pc:docMk/>
            <pc:sldMk cId="788781969" sldId="270"/>
            <ac:picMk id="16" creationId="{0CC243AB-2632-96F0-D824-B11B7FA75DD8}"/>
          </ac:picMkLst>
        </pc:picChg>
      </pc:sldChg>
      <pc:sldChg chg="addSp delSp modSp mod">
        <pc:chgData name="Heather Fedirka" userId="07e1fc94-fd03-4b3a-a0a6-29acb945f757" providerId="ADAL" clId="{12161F09-FE55-47F4-A6ED-05C0FB3D284B}" dt="2024-08-12T14:49:10.877" v="136" actId="20577"/>
        <pc:sldMkLst>
          <pc:docMk/>
          <pc:sldMk cId="4156420180" sldId="271"/>
        </pc:sldMkLst>
        <pc:spChg chg="add mod ord">
          <ac:chgData name="Heather Fedirka" userId="07e1fc94-fd03-4b3a-a0a6-29acb945f757" providerId="ADAL" clId="{12161F09-FE55-47F4-A6ED-05C0FB3D284B}" dt="2024-08-12T14:49:01.431" v="132" actId="14100"/>
          <ac:spMkLst>
            <pc:docMk/>
            <pc:sldMk cId="4156420180" sldId="271"/>
            <ac:spMk id="6" creationId="{FC09CB01-8CD6-FD26-AF2A-AAEA304D1E1E}"/>
          </ac:spMkLst>
        </pc:spChg>
        <pc:spChg chg="add mod ord">
          <ac:chgData name="Heather Fedirka" userId="07e1fc94-fd03-4b3a-a0a6-29acb945f757" providerId="ADAL" clId="{12161F09-FE55-47F4-A6ED-05C0FB3D284B}" dt="2024-08-12T14:48:36.745" v="127" actId="1076"/>
          <ac:spMkLst>
            <pc:docMk/>
            <pc:sldMk cId="4156420180" sldId="271"/>
            <ac:spMk id="7" creationId="{E2DC34CB-EA31-EED5-158B-1F45FBA932B4}"/>
          </ac:spMkLst>
        </pc:spChg>
        <pc:spChg chg="add mod">
          <ac:chgData name="Heather Fedirka" userId="07e1fc94-fd03-4b3a-a0a6-29acb945f757" providerId="ADAL" clId="{12161F09-FE55-47F4-A6ED-05C0FB3D284B}" dt="2024-08-12T14:48:27.380" v="124" actId="14100"/>
          <ac:spMkLst>
            <pc:docMk/>
            <pc:sldMk cId="4156420180" sldId="271"/>
            <ac:spMk id="10" creationId="{D7A4499D-CCA1-863C-C3EA-030ACD06B89A}"/>
          </ac:spMkLst>
        </pc:spChg>
        <pc:spChg chg="add mod">
          <ac:chgData name="Heather Fedirka" userId="07e1fc94-fd03-4b3a-a0a6-29acb945f757" providerId="ADAL" clId="{12161F09-FE55-47F4-A6ED-05C0FB3D284B}" dt="2024-08-12T14:49:10.877" v="136" actId="20577"/>
          <ac:spMkLst>
            <pc:docMk/>
            <pc:sldMk cId="4156420180" sldId="271"/>
            <ac:spMk id="11" creationId="{69ADB5F4-AED1-B73F-21DB-3ADBFAA495A8}"/>
          </ac:spMkLst>
        </pc:spChg>
        <pc:grpChg chg="del mod">
          <ac:chgData name="Heather Fedirka" userId="07e1fc94-fd03-4b3a-a0a6-29acb945f757" providerId="ADAL" clId="{12161F09-FE55-47F4-A6ED-05C0FB3D284B}" dt="2024-08-12T14:47:21.600" v="112" actId="478"/>
          <ac:grpSpMkLst>
            <pc:docMk/>
            <pc:sldMk cId="4156420180" sldId="271"/>
            <ac:grpSpMk id="12" creationId="{00000000-0000-0000-0000-000000000000}"/>
          </ac:grpSpMkLst>
        </pc:grpChg>
        <pc:picChg chg="add mod">
          <ac:chgData name="Heather Fedirka" userId="07e1fc94-fd03-4b3a-a0a6-29acb945f757" providerId="ADAL" clId="{12161F09-FE55-47F4-A6ED-05C0FB3D284B}" dt="2024-08-12T14:48:07.129" v="120" actId="1076"/>
          <ac:picMkLst>
            <pc:docMk/>
            <pc:sldMk cId="4156420180" sldId="271"/>
            <ac:picMk id="9" creationId="{559CDA1E-8FF1-B821-7BB5-AC264D84B54F}"/>
          </ac:picMkLst>
        </pc:picChg>
      </pc:sldChg>
      <pc:sldChg chg="addSp delSp modSp mod">
        <pc:chgData name="Heather Fedirka" userId="07e1fc94-fd03-4b3a-a0a6-29acb945f757" providerId="ADAL" clId="{12161F09-FE55-47F4-A6ED-05C0FB3D284B}" dt="2024-08-12T14:52:29.530" v="171" actId="1076"/>
        <pc:sldMkLst>
          <pc:docMk/>
          <pc:sldMk cId="349307446" sldId="274"/>
        </pc:sldMkLst>
        <pc:spChg chg="add mod ord">
          <ac:chgData name="Heather Fedirka" userId="07e1fc94-fd03-4b3a-a0a6-29acb945f757" providerId="ADAL" clId="{12161F09-FE55-47F4-A6ED-05C0FB3D284B}" dt="2024-08-12T14:52:29.530" v="171" actId="1076"/>
          <ac:spMkLst>
            <pc:docMk/>
            <pc:sldMk cId="349307446" sldId="274"/>
            <ac:spMk id="6" creationId="{7D2F14B3-C4C6-4619-C836-73D81C61B16B}"/>
          </ac:spMkLst>
        </pc:spChg>
        <pc:spChg chg="add mod ord">
          <ac:chgData name="Heather Fedirka" userId="07e1fc94-fd03-4b3a-a0a6-29acb945f757" providerId="ADAL" clId="{12161F09-FE55-47F4-A6ED-05C0FB3D284B}" dt="2024-08-12T14:52:17.877" v="169" actId="1036"/>
          <ac:spMkLst>
            <pc:docMk/>
            <pc:sldMk cId="349307446" sldId="274"/>
            <ac:spMk id="7" creationId="{E34567A8-8C9A-C1E6-8428-4818537B4C80}"/>
          </ac:spMkLst>
        </pc:spChg>
        <pc:grpChg chg="del mod">
          <ac:chgData name="Heather Fedirka" userId="07e1fc94-fd03-4b3a-a0a6-29acb945f757" providerId="ADAL" clId="{12161F09-FE55-47F4-A6ED-05C0FB3D284B}" dt="2024-08-12T14:51:11.498" v="144" actId="478"/>
          <ac:grpSpMkLst>
            <pc:docMk/>
            <pc:sldMk cId="349307446" sldId="274"/>
            <ac:grpSpMk id="18" creationId="{00000000-0000-0000-0000-000000000000}"/>
          </ac:grpSpMkLst>
        </pc:grpChg>
        <pc:picChg chg="add mod">
          <ac:chgData name="Heather Fedirka" userId="07e1fc94-fd03-4b3a-a0a6-29acb945f757" providerId="ADAL" clId="{12161F09-FE55-47F4-A6ED-05C0FB3D284B}" dt="2024-08-12T14:51:50.288" v="152" actId="1440"/>
          <ac:picMkLst>
            <pc:docMk/>
            <pc:sldMk cId="349307446" sldId="274"/>
            <ac:picMk id="9" creationId="{35CD53BA-4699-CAFD-FEDF-DFFF727464B8}"/>
          </ac:picMkLst>
        </pc:picChg>
      </pc:sldChg>
      <pc:sldChg chg="addSp delSp modSp mod">
        <pc:chgData name="Heather Fedirka" userId="07e1fc94-fd03-4b3a-a0a6-29acb945f757" providerId="ADAL" clId="{12161F09-FE55-47F4-A6ED-05C0FB3D284B}" dt="2024-08-12T14:55:09.899" v="188" actId="1440"/>
        <pc:sldMkLst>
          <pc:docMk/>
          <pc:sldMk cId="132055080" sldId="276"/>
        </pc:sldMkLst>
        <pc:spChg chg="add mod ord">
          <ac:chgData name="Heather Fedirka" userId="07e1fc94-fd03-4b3a-a0a6-29acb945f757" providerId="ADAL" clId="{12161F09-FE55-47F4-A6ED-05C0FB3D284B}" dt="2024-08-12T14:54:55.830" v="185" actId="1038"/>
          <ac:spMkLst>
            <pc:docMk/>
            <pc:sldMk cId="132055080" sldId="276"/>
            <ac:spMk id="6" creationId="{84A486C1-FB53-E88F-7E7D-33CB0410D147}"/>
          </ac:spMkLst>
        </pc:spChg>
        <pc:spChg chg="add mod ord">
          <ac:chgData name="Heather Fedirka" userId="07e1fc94-fd03-4b3a-a0a6-29acb945f757" providerId="ADAL" clId="{12161F09-FE55-47F4-A6ED-05C0FB3D284B}" dt="2024-08-12T14:55:03.254" v="187" actId="1076"/>
          <ac:spMkLst>
            <pc:docMk/>
            <pc:sldMk cId="132055080" sldId="276"/>
            <ac:spMk id="7" creationId="{91F86D3A-7587-98F8-FD54-587556844379}"/>
          </ac:spMkLst>
        </pc:spChg>
        <pc:grpChg chg="del">
          <ac:chgData name="Heather Fedirka" userId="07e1fc94-fd03-4b3a-a0a6-29acb945f757" providerId="ADAL" clId="{12161F09-FE55-47F4-A6ED-05C0FB3D284B}" dt="2024-08-12T14:54:14.606" v="176" actId="478"/>
          <ac:grpSpMkLst>
            <pc:docMk/>
            <pc:sldMk cId="132055080" sldId="276"/>
            <ac:grpSpMk id="21" creationId="{00000000-0000-0000-0000-000000000000}"/>
          </ac:grpSpMkLst>
        </pc:grpChg>
        <pc:picChg chg="add mod">
          <ac:chgData name="Heather Fedirka" userId="07e1fc94-fd03-4b3a-a0a6-29acb945f757" providerId="ADAL" clId="{12161F09-FE55-47F4-A6ED-05C0FB3D284B}" dt="2024-08-12T14:55:09.899" v="188" actId="1440"/>
          <ac:picMkLst>
            <pc:docMk/>
            <pc:sldMk cId="132055080" sldId="276"/>
            <ac:picMk id="9" creationId="{1F02F505-AE94-44C9-CE08-6601A323951F}"/>
          </ac:picMkLst>
        </pc:picChg>
      </pc:sldChg>
      <pc:sldChg chg="modSp mod">
        <pc:chgData name="Heather Fedirka" userId="07e1fc94-fd03-4b3a-a0a6-29acb945f757" providerId="ADAL" clId="{12161F09-FE55-47F4-A6ED-05C0FB3D284B}" dt="2024-08-12T15:34:52.545" v="203" actId="207"/>
        <pc:sldMkLst>
          <pc:docMk/>
          <pc:sldMk cId="1559642864" sldId="278"/>
        </pc:sldMkLst>
        <pc:spChg chg="mod">
          <ac:chgData name="Heather Fedirka" userId="07e1fc94-fd03-4b3a-a0a6-29acb945f757" providerId="ADAL" clId="{12161F09-FE55-47F4-A6ED-05C0FB3D284B}" dt="2024-08-12T15:34:52.545" v="203" actId="207"/>
          <ac:spMkLst>
            <pc:docMk/>
            <pc:sldMk cId="1559642864" sldId="278"/>
            <ac:spMk id="2" creationId="{00000000-0000-0000-0000-000000000000}"/>
          </ac:spMkLst>
        </pc:spChg>
        <pc:spChg chg="mod">
          <ac:chgData name="Heather Fedirka" userId="07e1fc94-fd03-4b3a-a0a6-29acb945f757" providerId="ADAL" clId="{12161F09-FE55-47F4-A6ED-05C0FB3D284B}" dt="2024-08-12T15:34:47.367" v="202" actId="207"/>
          <ac:spMkLst>
            <pc:docMk/>
            <pc:sldMk cId="1559642864" sldId="278"/>
            <ac:spMk id="5" creationId="{DAB1362D-F77E-4BB0-91A1-3065C20D7D2D}"/>
          </ac:spMkLst>
        </pc:spChg>
        <pc:spChg chg="mod">
          <ac:chgData name="Heather Fedirka" userId="07e1fc94-fd03-4b3a-a0a6-29acb945f757" providerId="ADAL" clId="{12161F09-FE55-47F4-A6ED-05C0FB3D284B}" dt="2024-08-12T15:34:52.545" v="203" actId="207"/>
          <ac:spMkLst>
            <pc:docMk/>
            <pc:sldMk cId="1559642864" sldId="278"/>
            <ac:spMk id="6" creationId="{00000000-0000-0000-0000-000000000000}"/>
          </ac:spMkLst>
        </pc:spChg>
      </pc:sldChg>
      <pc:sldChg chg="addSp delSp modSp mod">
        <pc:chgData name="Heather Fedirka" userId="07e1fc94-fd03-4b3a-a0a6-29acb945f757" providerId="ADAL" clId="{12161F09-FE55-47F4-A6ED-05C0FB3D284B}" dt="2024-08-12T14:56:50.090" v="200" actId="207"/>
        <pc:sldMkLst>
          <pc:docMk/>
          <pc:sldMk cId="3545983735" sldId="279"/>
        </pc:sldMkLst>
        <pc:spChg chg="mod">
          <ac:chgData name="Heather Fedirka" userId="07e1fc94-fd03-4b3a-a0a6-29acb945f757" providerId="ADAL" clId="{12161F09-FE55-47F4-A6ED-05C0FB3D284B}" dt="2024-08-12T14:56:50.090" v="200" actId="207"/>
          <ac:spMkLst>
            <pc:docMk/>
            <pc:sldMk cId="3545983735" sldId="279"/>
            <ac:spMk id="5" creationId="{DAB1362D-F77E-4BB0-91A1-3065C20D7D2D}"/>
          </ac:spMkLst>
        </pc:spChg>
        <pc:spChg chg="mod ord">
          <ac:chgData name="Heather Fedirka" userId="07e1fc94-fd03-4b3a-a0a6-29acb945f757" providerId="ADAL" clId="{12161F09-FE55-47F4-A6ED-05C0FB3D284B}" dt="2024-08-12T14:56:41.186" v="199" actId="1036"/>
          <ac:spMkLst>
            <pc:docMk/>
            <pc:sldMk cId="3545983735" sldId="279"/>
            <ac:spMk id="13" creationId="{00000000-0000-0000-0000-000000000000}"/>
          </ac:spMkLst>
        </pc:spChg>
        <pc:grpChg chg="del">
          <ac:chgData name="Heather Fedirka" userId="07e1fc94-fd03-4b3a-a0a6-29acb945f757" providerId="ADAL" clId="{12161F09-FE55-47F4-A6ED-05C0FB3D284B}" dt="2024-08-12T14:56:12.778" v="189" actId="478"/>
          <ac:grpSpMkLst>
            <pc:docMk/>
            <pc:sldMk cId="3545983735" sldId="279"/>
            <ac:grpSpMk id="8" creationId="{00000000-0000-0000-0000-000000000000}"/>
          </ac:grpSpMkLst>
        </pc:grpChg>
        <pc:picChg chg="add mod">
          <ac:chgData name="Heather Fedirka" userId="07e1fc94-fd03-4b3a-a0a6-29acb945f757" providerId="ADAL" clId="{12161F09-FE55-47F4-A6ED-05C0FB3D284B}" dt="2024-08-12T14:56:24.345" v="194" actId="1440"/>
          <ac:picMkLst>
            <pc:docMk/>
            <pc:sldMk cId="3545983735" sldId="279"/>
            <ac:picMk id="10" creationId="{F09AA534-F2A6-0C43-5D6E-61629136545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7037AE-B3F8-4537-866F-FF3E1C4E4FAB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B1F43B-8A15-4BB6-837D-A2CD24553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20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Welcome to liv</a:t>
            </a:r>
            <a:r>
              <a:rPr lang="en-US" baseline="0" dirty="0"/>
              <a:t>e training for EngageMate the HIP system replacement.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29FDCE56-ED34-4E94-8780-0F1D4E8B94B9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1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39398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11.jp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263EA6D-BA59-4826-966A-3B8186907CF9}"/>
              </a:ext>
            </a:extLst>
          </p:cNvPr>
          <p:cNvSpPr/>
          <p:nvPr userDrawn="1"/>
        </p:nvSpPr>
        <p:spPr>
          <a:xfrm>
            <a:off x="0" y="-6682"/>
            <a:ext cx="12192000" cy="6919274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6872E3-FA96-41EC-9984-361FCAA513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7051" y="4887797"/>
            <a:ext cx="8524974" cy="972853"/>
          </a:xfrm>
        </p:spPr>
        <p:txBody>
          <a:bodyPr anchor="ctr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0E9C21-0902-4FB8-8216-B8F4005F42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7051" y="5952726"/>
            <a:ext cx="7026112" cy="569323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ED225C9-FC60-4373-8B16-B5E74D5346B6}"/>
              </a:ext>
            </a:extLst>
          </p:cNvPr>
          <p:cNvGrpSpPr/>
          <p:nvPr userDrawn="1"/>
        </p:nvGrpSpPr>
        <p:grpSpPr>
          <a:xfrm>
            <a:off x="6502853" y="1367198"/>
            <a:ext cx="5689147" cy="5545394"/>
            <a:chOff x="6502854" y="1312607"/>
            <a:chExt cx="5689147" cy="5545394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E7DD6AF-7647-4DE8-9308-BF445841F23A}"/>
                </a:ext>
              </a:extLst>
            </p:cNvPr>
            <p:cNvSpPr/>
            <p:nvPr userDrawn="1"/>
          </p:nvSpPr>
          <p:spPr>
            <a:xfrm>
              <a:off x="6606436" y="3085351"/>
              <a:ext cx="5585565" cy="3772650"/>
            </a:xfrm>
            <a:custGeom>
              <a:avLst/>
              <a:gdLst>
                <a:gd name="connsiteX0" fmla="*/ 2845909 w 2845909"/>
                <a:gd name="connsiteY0" fmla="*/ 0 h 1922208"/>
                <a:gd name="connsiteX1" fmla="*/ 2845909 w 2845909"/>
                <a:gd name="connsiteY1" fmla="*/ 1922208 h 1922208"/>
                <a:gd name="connsiteX2" fmla="*/ 0 w 2845909"/>
                <a:gd name="connsiteY2" fmla="*/ 1922208 h 1922208"/>
                <a:gd name="connsiteX3" fmla="*/ 2845683 w 2845909"/>
                <a:gd name="connsiteY3" fmla="*/ 806 h 1922208"/>
                <a:gd name="connsiteX4" fmla="*/ 2845909 w 2845909"/>
                <a:gd name="connsiteY4" fmla="*/ 0 h 192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5909" h="1922208">
                  <a:moveTo>
                    <a:pt x="2845909" y="0"/>
                  </a:moveTo>
                  <a:lnTo>
                    <a:pt x="2845909" y="1922208"/>
                  </a:lnTo>
                  <a:lnTo>
                    <a:pt x="0" y="1922208"/>
                  </a:lnTo>
                  <a:cubicBezTo>
                    <a:pt x="1337059" y="1922208"/>
                    <a:pt x="2468426" y="1113969"/>
                    <a:pt x="2845683" y="806"/>
                  </a:cubicBezTo>
                  <a:lnTo>
                    <a:pt x="284590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E5990AB-0695-4ED6-95BA-4FB9E015DD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9338" y="6038259"/>
              <a:ext cx="1224863" cy="429199"/>
            </a:xfrm>
            <a:prstGeom prst="rect">
              <a:avLst/>
            </a:prstGeom>
          </p:spPr>
        </p:pic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BFB4D0E-56A4-46FB-9AF5-636AE618A092}"/>
                </a:ext>
              </a:extLst>
            </p:cNvPr>
            <p:cNvSpPr/>
            <p:nvPr userDrawn="1"/>
          </p:nvSpPr>
          <p:spPr>
            <a:xfrm>
              <a:off x="6502854" y="1312607"/>
              <a:ext cx="5689145" cy="5545394"/>
            </a:xfrm>
            <a:custGeom>
              <a:avLst/>
              <a:gdLst>
                <a:gd name="connsiteX0" fmla="*/ 2898684 w 2898684"/>
                <a:gd name="connsiteY0" fmla="*/ 0 h 2825441"/>
                <a:gd name="connsiteX1" fmla="*/ 2898684 w 2898684"/>
                <a:gd name="connsiteY1" fmla="*/ 978517 h 2825441"/>
                <a:gd name="connsiteX2" fmla="*/ 2847590 w 2898684"/>
                <a:gd name="connsiteY2" fmla="*/ 1109061 h 2825441"/>
                <a:gd name="connsiteX3" fmla="*/ 53310 w 2898684"/>
                <a:gd name="connsiteY3" fmla="*/ 2825441 h 2825441"/>
                <a:gd name="connsiteX4" fmla="*/ 0 w 2898684"/>
                <a:gd name="connsiteY4" fmla="*/ 2822996 h 2825441"/>
                <a:gd name="connsiteX5" fmla="*/ 63233 w 2898684"/>
                <a:gd name="connsiteY5" fmla="*/ 2821308 h 2825441"/>
                <a:gd name="connsiteX6" fmla="*/ 2864223 w 2898684"/>
                <a:gd name="connsiteY6" fmla="*/ 251285 h 2825441"/>
                <a:gd name="connsiteX7" fmla="*/ 2898684 w 2898684"/>
                <a:gd name="connsiteY7" fmla="*/ 0 h 2825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8684" h="2825441">
                  <a:moveTo>
                    <a:pt x="2898684" y="0"/>
                  </a:moveTo>
                  <a:lnTo>
                    <a:pt x="2898684" y="978517"/>
                  </a:lnTo>
                  <a:lnTo>
                    <a:pt x="2847590" y="1109061"/>
                  </a:lnTo>
                  <a:cubicBezTo>
                    <a:pt x="2403087" y="2115075"/>
                    <a:pt x="1319507" y="2825441"/>
                    <a:pt x="53310" y="2825441"/>
                  </a:cubicBezTo>
                  <a:lnTo>
                    <a:pt x="0" y="2822996"/>
                  </a:lnTo>
                  <a:lnTo>
                    <a:pt x="63233" y="2821308"/>
                  </a:lnTo>
                  <a:cubicBezTo>
                    <a:pt x="1460966" y="2746547"/>
                    <a:pt x="2607131" y="1665640"/>
                    <a:pt x="2864223" y="251285"/>
                  </a:cubicBezTo>
                  <a:lnTo>
                    <a:pt x="2898684" y="0"/>
                  </a:lnTo>
                  <a:close/>
                </a:path>
              </a:pathLst>
            </a:custGeom>
            <a:gradFill>
              <a:gsLst>
                <a:gs pos="45000">
                  <a:schemeClr val="accent1"/>
                </a:gs>
                <a:gs pos="100000">
                  <a:schemeClr val="accent2"/>
                </a:gs>
              </a:gsLst>
              <a:lin ang="21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73342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93F20-5939-42BA-A606-B99FB95B02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87241"/>
            <a:ext cx="10515600" cy="76173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in two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DD4A4-27F6-44E1-832A-BED588019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3193"/>
            <a:ext cx="10515600" cy="469377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32E2D-9FD5-4EF7-8164-FAE7EACC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6E2CFC09-F901-4495-924B-DB46A7BD372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1C6BF1-4207-42E5-B3BC-ADF4D0817C2D}"/>
              </a:ext>
            </a:extLst>
          </p:cNvPr>
          <p:cNvSpPr/>
          <p:nvPr userDrawn="1"/>
        </p:nvSpPr>
        <p:spPr>
          <a:xfrm>
            <a:off x="0" y="1298086"/>
            <a:ext cx="5101389" cy="36000"/>
          </a:xfrm>
          <a:prstGeom prst="rect">
            <a:avLst/>
          </a:prstGeom>
          <a:gradFill>
            <a:gsLst>
              <a:gs pos="7000">
                <a:srgbClr val="92D050">
                  <a:lumMod val="90000"/>
                </a:srgbClr>
              </a:gs>
              <a:gs pos="100000">
                <a:srgbClr val="269E75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576D0F2-36D1-4EB9-A96B-76D28649E7C9}"/>
              </a:ext>
            </a:extLst>
          </p:cNvPr>
          <p:cNvCxnSpPr>
            <a:cxnSpLocks/>
          </p:cNvCxnSpPr>
          <p:nvPr userDrawn="1"/>
        </p:nvCxnSpPr>
        <p:spPr>
          <a:xfrm>
            <a:off x="478971" y="6264049"/>
            <a:ext cx="113709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8AEA80EC-1E4E-44C6-8EC0-D200F4FD75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918" y="6354227"/>
            <a:ext cx="869812" cy="30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500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93F20-5939-42BA-A606-B99FB95B0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53371"/>
            <a:ext cx="5609734" cy="761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DD4A4-27F6-44E1-832A-BED588019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096370"/>
            <a:ext cx="5609734" cy="508059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32E2D-9FD5-4EF7-8164-FAE7EACC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6E2CFC09-F901-4495-924B-DB46A7BD372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  <p:pic>
        <p:nvPicPr>
          <p:cNvPr id="8" name="Picture 7" descr="A picture containing green, game&#10;&#10;Description automatically generated">
            <a:extLst>
              <a:ext uri="{FF2B5EF4-FFF2-40B4-BE49-F238E27FC236}">
                <a16:creationId xmlns:a16="http://schemas.microsoft.com/office/drawing/2014/main" id="{2935E1D8-64F0-459F-ACD7-46A7EB00F2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297"/>
          <a:stretch/>
        </p:blipFill>
        <p:spPr>
          <a:xfrm>
            <a:off x="6778907" y="451412"/>
            <a:ext cx="5413093" cy="5597646"/>
          </a:xfrm>
          <a:prstGeom prst="rect">
            <a:avLst/>
          </a:prstGeom>
        </p:spPr>
      </p:pic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2862918C-CB37-4C0B-9E5A-00EBA06E614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28052" y="0"/>
            <a:ext cx="4563948" cy="5814000"/>
          </a:xfrm>
          <a:custGeom>
            <a:avLst/>
            <a:gdLst>
              <a:gd name="connsiteX0" fmla="*/ 1186127 w 4563948"/>
              <a:gd name="connsiteY0" fmla="*/ 0 h 5814000"/>
              <a:gd name="connsiteX1" fmla="*/ 4563948 w 4563948"/>
              <a:gd name="connsiteY1" fmla="*/ 0 h 5814000"/>
              <a:gd name="connsiteX2" fmla="*/ 4563948 w 4563948"/>
              <a:gd name="connsiteY2" fmla="*/ 5556521 h 5814000"/>
              <a:gd name="connsiteX3" fmla="*/ 4264194 w 4563948"/>
              <a:gd name="connsiteY3" fmla="*/ 5666232 h 5814000"/>
              <a:gd name="connsiteX4" fmla="*/ 3286800 w 4563948"/>
              <a:gd name="connsiteY4" fmla="*/ 5814000 h 5814000"/>
              <a:gd name="connsiteX5" fmla="*/ 0 w 4563948"/>
              <a:gd name="connsiteY5" fmla="*/ 2527200 h 5814000"/>
              <a:gd name="connsiteX6" fmla="*/ 962681 w 4563948"/>
              <a:gd name="connsiteY6" fmla="*/ 203081 h 581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3948" h="5814000">
                <a:moveTo>
                  <a:pt x="1186127" y="0"/>
                </a:moveTo>
                <a:lnTo>
                  <a:pt x="4563948" y="0"/>
                </a:lnTo>
                <a:lnTo>
                  <a:pt x="4563948" y="5556521"/>
                </a:lnTo>
                <a:lnTo>
                  <a:pt x="4264194" y="5666232"/>
                </a:lnTo>
                <a:cubicBezTo>
                  <a:pt x="3955436" y="5762266"/>
                  <a:pt x="3627160" y="5814000"/>
                  <a:pt x="3286800" y="5814000"/>
                </a:cubicBezTo>
                <a:cubicBezTo>
                  <a:pt x="1471550" y="5814000"/>
                  <a:pt x="0" y="4342450"/>
                  <a:pt x="0" y="2527200"/>
                </a:cubicBezTo>
                <a:cubicBezTo>
                  <a:pt x="0" y="1619575"/>
                  <a:pt x="367888" y="797875"/>
                  <a:pt x="962681" y="203081"/>
                </a:cubicBezTo>
                <a:close/>
              </a:path>
            </a:pathLst>
          </a:custGeom>
          <a:noFill/>
        </p:spPr>
        <p:txBody>
          <a:bodyPr wrap="square" rIns="252000" anchor="ctr" anchorCtr="0">
            <a:noAutofit/>
          </a:bodyPr>
          <a:lstStyle>
            <a:lvl1pPr marL="228600" indent="0" algn="ct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8343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93F20-5939-42BA-A606-B99FB95B0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53371"/>
            <a:ext cx="5609734" cy="761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32E2D-9FD5-4EF7-8164-FAE7EACC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6E2CFC09-F901-4495-924B-DB46A7BD372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 dirty="0">
                <a:solidFill>
                  <a:schemeClr val="tx2"/>
                </a:solidFill>
              </a:rPr>
              <a:t>CONFIDENTIAL - FOR INTERNAL USE ONLY</a:t>
            </a:r>
          </a:p>
        </p:txBody>
      </p:sp>
      <p:pic>
        <p:nvPicPr>
          <p:cNvPr id="8" name="Picture 7" descr="A picture containing green, game&#10;&#10;Description automatically generated">
            <a:extLst>
              <a:ext uri="{FF2B5EF4-FFF2-40B4-BE49-F238E27FC236}">
                <a16:creationId xmlns:a16="http://schemas.microsoft.com/office/drawing/2014/main" id="{2935E1D8-64F0-459F-ACD7-46A7EB00F2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297"/>
          <a:stretch/>
        </p:blipFill>
        <p:spPr>
          <a:xfrm>
            <a:off x="6778907" y="451412"/>
            <a:ext cx="5413093" cy="5597646"/>
          </a:xfrm>
          <a:prstGeom prst="rect">
            <a:avLst/>
          </a:prstGeom>
        </p:spPr>
      </p:pic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2862918C-CB37-4C0B-9E5A-00EBA06E614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28052" y="0"/>
            <a:ext cx="4563948" cy="5814000"/>
          </a:xfrm>
          <a:custGeom>
            <a:avLst/>
            <a:gdLst>
              <a:gd name="connsiteX0" fmla="*/ 1186127 w 4563948"/>
              <a:gd name="connsiteY0" fmla="*/ 0 h 5814000"/>
              <a:gd name="connsiteX1" fmla="*/ 4563948 w 4563948"/>
              <a:gd name="connsiteY1" fmla="*/ 0 h 5814000"/>
              <a:gd name="connsiteX2" fmla="*/ 4563948 w 4563948"/>
              <a:gd name="connsiteY2" fmla="*/ 5556521 h 5814000"/>
              <a:gd name="connsiteX3" fmla="*/ 4264194 w 4563948"/>
              <a:gd name="connsiteY3" fmla="*/ 5666232 h 5814000"/>
              <a:gd name="connsiteX4" fmla="*/ 3286800 w 4563948"/>
              <a:gd name="connsiteY4" fmla="*/ 5814000 h 5814000"/>
              <a:gd name="connsiteX5" fmla="*/ 0 w 4563948"/>
              <a:gd name="connsiteY5" fmla="*/ 2527200 h 5814000"/>
              <a:gd name="connsiteX6" fmla="*/ 962681 w 4563948"/>
              <a:gd name="connsiteY6" fmla="*/ 203081 h 581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3948" h="5814000">
                <a:moveTo>
                  <a:pt x="1186127" y="0"/>
                </a:moveTo>
                <a:lnTo>
                  <a:pt x="4563948" y="0"/>
                </a:lnTo>
                <a:lnTo>
                  <a:pt x="4563948" y="5556521"/>
                </a:lnTo>
                <a:lnTo>
                  <a:pt x="4264194" y="5666232"/>
                </a:lnTo>
                <a:cubicBezTo>
                  <a:pt x="3955436" y="5762266"/>
                  <a:pt x="3627160" y="5814000"/>
                  <a:pt x="3286800" y="5814000"/>
                </a:cubicBezTo>
                <a:cubicBezTo>
                  <a:pt x="1471550" y="5814000"/>
                  <a:pt x="0" y="4342450"/>
                  <a:pt x="0" y="2527200"/>
                </a:cubicBezTo>
                <a:cubicBezTo>
                  <a:pt x="0" y="1619575"/>
                  <a:pt x="367888" y="797875"/>
                  <a:pt x="962681" y="203081"/>
                </a:cubicBezTo>
                <a:close/>
              </a:path>
            </a:pathLst>
          </a:custGeom>
          <a:noFill/>
        </p:spPr>
        <p:txBody>
          <a:bodyPr wrap="square" rIns="252000" anchor="ctr" anchorCtr="0">
            <a:noAutofit/>
          </a:bodyPr>
          <a:lstStyle>
            <a:lvl1pPr marL="228600" indent="0" algn="ct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962DDCF-999D-4D1E-B73B-BA4DD52E2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578990"/>
            <a:ext cx="5609734" cy="459797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116E8979-27FA-4FD5-8648-4F8CE98DB6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952500"/>
            <a:ext cx="5609734" cy="550863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3259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93F20-5939-42BA-A606-B99FB95B0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53371"/>
            <a:ext cx="5609734" cy="761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DD4A4-27F6-44E1-832A-BED588019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578990"/>
            <a:ext cx="5609734" cy="459797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32E2D-9FD5-4EF7-8164-FAE7EACC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6E2CFC09-F901-4495-924B-DB46A7BD372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DF596AE2-24A0-4105-8180-F8434CF8B43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786976" y="200025"/>
            <a:ext cx="5033549" cy="5927725"/>
          </a:xfrm>
          <a:noFill/>
        </p:spPr>
        <p:txBody>
          <a:bodyPr anchor="ctr" anchorCtr="0"/>
          <a:lstStyle>
            <a:lvl1pPr algn="ctr">
              <a:spcBef>
                <a:spcPts val="0"/>
              </a:spcBef>
              <a:defRPr/>
            </a:lvl1pPr>
          </a:lstStyle>
          <a:p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4F3761C1-9740-4AED-AED7-12207DBB30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952500"/>
            <a:ext cx="5609734" cy="550863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76348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93F20-5939-42BA-A606-B99FB95B0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53371"/>
            <a:ext cx="5609734" cy="761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32E2D-9FD5-4EF7-8164-FAE7EACC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6E2CFC09-F901-4495-924B-DB46A7BD372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  <p:pic>
        <p:nvPicPr>
          <p:cNvPr id="8" name="Picture 7" descr="A picture containing green, game&#10;&#10;Description automatically generated">
            <a:extLst>
              <a:ext uri="{FF2B5EF4-FFF2-40B4-BE49-F238E27FC236}">
                <a16:creationId xmlns:a16="http://schemas.microsoft.com/office/drawing/2014/main" id="{2935E1D8-64F0-459F-ACD7-46A7EB00F2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297"/>
          <a:stretch/>
        </p:blipFill>
        <p:spPr>
          <a:xfrm>
            <a:off x="6778907" y="451412"/>
            <a:ext cx="5413093" cy="5597646"/>
          </a:xfrm>
          <a:prstGeom prst="rect">
            <a:avLst/>
          </a:prstGeom>
        </p:spPr>
      </p:pic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2862918C-CB37-4C0B-9E5A-00EBA06E614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28052" y="0"/>
            <a:ext cx="4563948" cy="5814000"/>
          </a:xfrm>
          <a:custGeom>
            <a:avLst/>
            <a:gdLst>
              <a:gd name="connsiteX0" fmla="*/ 1186127 w 4563948"/>
              <a:gd name="connsiteY0" fmla="*/ 0 h 5814000"/>
              <a:gd name="connsiteX1" fmla="*/ 4563948 w 4563948"/>
              <a:gd name="connsiteY1" fmla="*/ 0 h 5814000"/>
              <a:gd name="connsiteX2" fmla="*/ 4563948 w 4563948"/>
              <a:gd name="connsiteY2" fmla="*/ 5556521 h 5814000"/>
              <a:gd name="connsiteX3" fmla="*/ 4264194 w 4563948"/>
              <a:gd name="connsiteY3" fmla="*/ 5666232 h 5814000"/>
              <a:gd name="connsiteX4" fmla="*/ 3286800 w 4563948"/>
              <a:gd name="connsiteY4" fmla="*/ 5814000 h 5814000"/>
              <a:gd name="connsiteX5" fmla="*/ 0 w 4563948"/>
              <a:gd name="connsiteY5" fmla="*/ 2527200 h 5814000"/>
              <a:gd name="connsiteX6" fmla="*/ 962681 w 4563948"/>
              <a:gd name="connsiteY6" fmla="*/ 203081 h 581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3948" h="5814000">
                <a:moveTo>
                  <a:pt x="1186127" y="0"/>
                </a:moveTo>
                <a:lnTo>
                  <a:pt x="4563948" y="0"/>
                </a:lnTo>
                <a:lnTo>
                  <a:pt x="4563948" y="5556521"/>
                </a:lnTo>
                <a:lnTo>
                  <a:pt x="4264194" y="5666232"/>
                </a:lnTo>
                <a:cubicBezTo>
                  <a:pt x="3955436" y="5762266"/>
                  <a:pt x="3627160" y="5814000"/>
                  <a:pt x="3286800" y="5814000"/>
                </a:cubicBezTo>
                <a:cubicBezTo>
                  <a:pt x="1471550" y="5814000"/>
                  <a:pt x="0" y="4342450"/>
                  <a:pt x="0" y="2527200"/>
                </a:cubicBezTo>
                <a:cubicBezTo>
                  <a:pt x="0" y="1619575"/>
                  <a:pt x="367888" y="797875"/>
                  <a:pt x="962681" y="203081"/>
                </a:cubicBezTo>
                <a:close/>
              </a:path>
            </a:pathLst>
          </a:custGeom>
          <a:noFill/>
        </p:spPr>
        <p:txBody>
          <a:bodyPr wrap="square" rIns="252000" anchor="ctr" anchorCtr="0">
            <a:noAutofit/>
          </a:bodyPr>
          <a:lstStyle>
            <a:lvl1pPr marL="228600" indent="0" algn="ct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  <a:br>
              <a:rPr lang="en-US" dirty="0"/>
            </a:b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54354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13614-6840-4574-8C27-1E0D9275E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EC126D-E9B3-4545-BFA0-9E12560B25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/>
              <a:t> |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9AF4B6-0C71-48AD-AC5F-0D3AA8F2A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CONFIDENTIAL - FOR INTERNAL USE ONLY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BCA2C58-1BCC-4909-A565-41B199E250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96140" y="1213985"/>
            <a:ext cx="2706688" cy="27051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LID4096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1DFA9F1-D60D-4B6E-BA91-9F922233D95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73669" y="4077651"/>
            <a:ext cx="2551631" cy="412587"/>
          </a:xfrm>
        </p:spPr>
        <p:txBody>
          <a:bodyPr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9" name="Text Placeholder 83">
            <a:extLst>
              <a:ext uri="{FF2B5EF4-FFF2-40B4-BE49-F238E27FC236}">
                <a16:creationId xmlns:a16="http://schemas.microsoft.com/office/drawing/2014/main" id="{971E0730-E310-42A6-B1F7-FB8F14D76F7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75947" y="4550882"/>
            <a:ext cx="2547074" cy="1355725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9A05A72B-F132-4DEC-AB8E-8C15BA3FA07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641819" y="1213985"/>
            <a:ext cx="2706688" cy="27051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LID4096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279B2B0-9938-4887-83B3-3123C6D74694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4719348" y="4077651"/>
            <a:ext cx="2551631" cy="412587"/>
          </a:xfrm>
        </p:spPr>
        <p:txBody>
          <a:bodyPr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Text Placeholder 83">
            <a:extLst>
              <a:ext uri="{FF2B5EF4-FFF2-40B4-BE49-F238E27FC236}">
                <a16:creationId xmlns:a16="http://schemas.microsoft.com/office/drawing/2014/main" id="{3ACC2B70-1B94-4C65-A433-138BDB68C57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721626" y="4550882"/>
            <a:ext cx="2547074" cy="1355725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D1FD56D8-6B3B-417C-97CF-97397AFF90D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647112" y="1213985"/>
            <a:ext cx="2706688" cy="27051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LID4096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F6F38379-1E67-45F9-B73D-35D89CA0A02A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24641" y="4077651"/>
            <a:ext cx="2551631" cy="412587"/>
          </a:xfrm>
        </p:spPr>
        <p:txBody>
          <a:bodyPr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5" name="Text Placeholder 83">
            <a:extLst>
              <a:ext uri="{FF2B5EF4-FFF2-40B4-BE49-F238E27FC236}">
                <a16:creationId xmlns:a16="http://schemas.microsoft.com/office/drawing/2014/main" id="{CAAA087E-3DDF-470A-8F87-5A7FA4F1A47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26919" y="4550882"/>
            <a:ext cx="2547074" cy="1355725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6557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AEAF059C-21E0-4EDD-8F61-200F48581483}"/>
              </a:ext>
            </a:extLst>
          </p:cNvPr>
          <p:cNvSpPr/>
          <p:nvPr userDrawn="1"/>
        </p:nvSpPr>
        <p:spPr>
          <a:xfrm>
            <a:off x="908296" y="1429402"/>
            <a:ext cx="4280024" cy="4280024"/>
          </a:xfrm>
          <a:prstGeom prst="ellipse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D93F20-5939-42BA-A606-B99FB95B0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32E2D-9FD5-4EF7-8164-FAE7EACC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6E2CFC09-F901-4495-924B-DB46A7BD372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>
              <a:defRPr sz="1200"/>
            </a:lvl1pPr>
          </a:lstStyle>
          <a:p>
            <a:r>
              <a:rPr lang="en-US">
                <a:solidFill>
                  <a:schemeClr val="tx2"/>
                </a:solidFill>
              </a:rPr>
              <a:t>CONFIDENTIAL - FOR INTERNAL USE ONLY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457187-75BB-4F81-8B1C-C64BE48892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1429401"/>
            <a:ext cx="4203933" cy="4203933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887077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AEAF059C-21E0-4EDD-8F61-200F48581483}"/>
              </a:ext>
            </a:extLst>
          </p:cNvPr>
          <p:cNvSpPr/>
          <p:nvPr userDrawn="1"/>
        </p:nvSpPr>
        <p:spPr>
          <a:xfrm>
            <a:off x="7144127" y="1382268"/>
            <a:ext cx="4280024" cy="4280024"/>
          </a:xfrm>
          <a:prstGeom prst="ellipse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D93F20-5939-42BA-A606-B99FB95B0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32E2D-9FD5-4EF7-8164-FAE7EACC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6E2CFC09-F901-4495-924B-DB46A7BD372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>
              <a:defRPr sz="1200"/>
            </a:lvl1pPr>
          </a:lstStyle>
          <a:p>
            <a:r>
              <a:rPr lang="en-US">
                <a:solidFill>
                  <a:schemeClr val="tx2"/>
                </a:solidFill>
              </a:rPr>
              <a:t>CONFIDENTIAL - FOR INTERNAL USE ONLY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457187-75BB-4F81-8B1C-C64BE48892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00275" y="1382267"/>
            <a:ext cx="4203933" cy="4203933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404065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5D70E4E-FA34-49B9-B833-AA06B3208680}"/>
              </a:ext>
            </a:extLst>
          </p:cNvPr>
          <p:cNvSpPr/>
          <p:nvPr userDrawn="1"/>
        </p:nvSpPr>
        <p:spPr>
          <a:xfrm>
            <a:off x="-2" y="0"/>
            <a:ext cx="12192000" cy="6919274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AD78B5C-C9C5-4DA0-BEE2-D30258B1629B}"/>
              </a:ext>
            </a:extLst>
          </p:cNvPr>
          <p:cNvGrpSpPr/>
          <p:nvPr userDrawn="1"/>
        </p:nvGrpSpPr>
        <p:grpSpPr>
          <a:xfrm>
            <a:off x="6502853" y="1367198"/>
            <a:ext cx="5689147" cy="5545394"/>
            <a:chOff x="6502854" y="1312607"/>
            <a:chExt cx="5689147" cy="5545394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DF07E39-826D-480A-964A-C3F2F9743C0F}"/>
                </a:ext>
              </a:extLst>
            </p:cNvPr>
            <p:cNvSpPr/>
            <p:nvPr userDrawn="1"/>
          </p:nvSpPr>
          <p:spPr>
            <a:xfrm>
              <a:off x="6606436" y="3085351"/>
              <a:ext cx="5585565" cy="3772650"/>
            </a:xfrm>
            <a:custGeom>
              <a:avLst/>
              <a:gdLst>
                <a:gd name="connsiteX0" fmla="*/ 2845909 w 2845909"/>
                <a:gd name="connsiteY0" fmla="*/ 0 h 1922208"/>
                <a:gd name="connsiteX1" fmla="*/ 2845909 w 2845909"/>
                <a:gd name="connsiteY1" fmla="*/ 1922208 h 1922208"/>
                <a:gd name="connsiteX2" fmla="*/ 0 w 2845909"/>
                <a:gd name="connsiteY2" fmla="*/ 1922208 h 1922208"/>
                <a:gd name="connsiteX3" fmla="*/ 2845683 w 2845909"/>
                <a:gd name="connsiteY3" fmla="*/ 806 h 1922208"/>
                <a:gd name="connsiteX4" fmla="*/ 2845909 w 2845909"/>
                <a:gd name="connsiteY4" fmla="*/ 0 h 192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5909" h="1922208">
                  <a:moveTo>
                    <a:pt x="2845909" y="0"/>
                  </a:moveTo>
                  <a:lnTo>
                    <a:pt x="2845909" y="1922208"/>
                  </a:lnTo>
                  <a:lnTo>
                    <a:pt x="0" y="1922208"/>
                  </a:lnTo>
                  <a:cubicBezTo>
                    <a:pt x="1337059" y="1922208"/>
                    <a:pt x="2468426" y="1113969"/>
                    <a:pt x="2845683" y="806"/>
                  </a:cubicBezTo>
                  <a:lnTo>
                    <a:pt x="284590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F34E418-15DC-44AF-9659-8F4C042A7D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9338" y="6038259"/>
              <a:ext cx="1224863" cy="429199"/>
            </a:xfrm>
            <a:prstGeom prst="rect">
              <a:avLst/>
            </a:prstGeom>
          </p:spPr>
        </p:pic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4CBAEB7-C8D9-4AFF-AC48-A3B7EFDB3DBF}"/>
                </a:ext>
              </a:extLst>
            </p:cNvPr>
            <p:cNvSpPr/>
            <p:nvPr userDrawn="1"/>
          </p:nvSpPr>
          <p:spPr>
            <a:xfrm>
              <a:off x="6502854" y="1312607"/>
              <a:ext cx="5689145" cy="5545394"/>
            </a:xfrm>
            <a:custGeom>
              <a:avLst/>
              <a:gdLst>
                <a:gd name="connsiteX0" fmla="*/ 2898684 w 2898684"/>
                <a:gd name="connsiteY0" fmla="*/ 0 h 2825441"/>
                <a:gd name="connsiteX1" fmla="*/ 2898684 w 2898684"/>
                <a:gd name="connsiteY1" fmla="*/ 978517 h 2825441"/>
                <a:gd name="connsiteX2" fmla="*/ 2847590 w 2898684"/>
                <a:gd name="connsiteY2" fmla="*/ 1109061 h 2825441"/>
                <a:gd name="connsiteX3" fmla="*/ 53310 w 2898684"/>
                <a:gd name="connsiteY3" fmla="*/ 2825441 h 2825441"/>
                <a:gd name="connsiteX4" fmla="*/ 0 w 2898684"/>
                <a:gd name="connsiteY4" fmla="*/ 2822996 h 2825441"/>
                <a:gd name="connsiteX5" fmla="*/ 63233 w 2898684"/>
                <a:gd name="connsiteY5" fmla="*/ 2821308 h 2825441"/>
                <a:gd name="connsiteX6" fmla="*/ 2864223 w 2898684"/>
                <a:gd name="connsiteY6" fmla="*/ 251285 h 2825441"/>
                <a:gd name="connsiteX7" fmla="*/ 2898684 w 2898684"/>
                <a:gd name="connsiteY7" fmla="*/ 0 h 2825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8684" h="2825441">
                  <a:moveTo>
                    <a:pt x="2898684" y="0"/>
                  </a:moveTo>
                  <a:lnTo>
                    <a:pt x="2898684" y="978517"/>
                  </a:lnTo>
                  <a:lnTo>
                    <a:pt x="2847590" y="1109061"/>
                  </a:lnTo>
                  <a:cubicBezTo>
                    <a:pt x="2403087" y="2115075"/>
                    <a:pt x="1319507" y="2825441"/>
                    <a:pt x="53310" y="2825441"/>
                  </a:cubicBezTo>
                  <a:lnTo>
                    <a:pt x="0" y="2822996"/>
                  </a:lnTo>
                  <a:lnTo>
                    <a:pt x="63233" y="2821308"/>
                  </a:lnTo>
                  <a:cubicBezTo>
                    <a:pt x="1460966" y="2746547"/>
                    <a:pt x="2607131" y="1665640"/>
                    <a:pt x="2864223" y="251285"/>
                  </a:cubicBezTo>
                  <a:lnTo>
                    <a:pt x="2898684" y="0"/>
                  </a:lnTo>
                  <a:close/>
                </a:path>
              </a:pathLst>
            </a:custGeom>
            <a:gradFill>
              <a:gsLst>
                <a:gs pos="45000">
                  <a:schemeClr val="accent1"/>
                </a:gs>
                <a:gs pos="100000">
                  <a:schemeClr val="accent2"/>
                </a:gs>
              </a:gsLst>
              <a:lin ang="21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5B14F72-D4D8-4448-A13E-16708B5680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327402"/>
            <a:ext cx="8712789" cy="150018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Divider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465E93-0C22-4C05-94B3-3A0D462020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854577"/>
            <a:ext cx="7605140" cy="727255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17146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CAD78B5C-C9C5-4DA0-BEE2-D30258B1629B}"/>
              </a:ext>
            </a:extLst>
          </p:cNvPr>
          <p:cNvGrpSpPr/>
          <p:nvPr userDrawn="1"/>
        </p:nvGrpSpPr>
        <p:grpSpPr>
          <a:xfrm>
            <a:off x="6502853" y="1367198"/>
            <a:ext cx="5689147" cy="5545394"/>
            <a:chOff x="6502854" y="1312607"/>
            <a:chExt cx="5689147" cy="5545394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DF07E39-826D-480A-964A-C3F2F9743C0F}"/>
                </a:ext>
              </a:extLst>
            </p:cNvPr>
            <p:cNvSpPr/>
            <p:nvPr userDrawn="1"/>
          </p:nvSpPr>
          <p:spPr>
            <a:xfrm>
              <a:off x="6606436" y="3085351"/>
              <a:ext cx="5585565" cy="3772650"/>
            </a:xfrm>
            <a:custGeom>
              <a:avLst/>
              <a:gdLst>
                <a:gd name="connsiteX0" fmla="*/ 2845909 w 2845909"/>
                <a:gd name="connsiteY0" fmla="*/ 0 h 1922208"/>
                <a:gd name="connsiteX1" fmla="*/ 2845909 w 2845909"/>
                <a:gd name="connsiteY1" fmla="*/ 1922208 h 1922208"/>
                <a:gd name="connsiteX2" fmla="*/ 0 w 2845909"/>
                <a:gd name="connsiteY2" fmla="*/ 1922208 h 1922208"/>
                <a:gd name="connsiteX3" fmla="*/ 2845683 w 2845909"/>
                <a:gd name="connsiteY3" fmla="*/ 806 h 1922208"/>
                <a:gd name="connsiteX4" fmla="*/ 2845909 w 2845909"/>
                <a:gd name="connsiteY4" fmla="*/ 0 h 192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5909" h="1922208">
                  <a:moveTo>
                    <a:pt x="2845909" y="0"/>
                  </a:moveTo>
                  <a:lnTo>
                    <a:pt x="2845909" y="1922208"/>
                  </a:lnTo>
                  <a:lnTo>
                    <a:pt x="0" y="1922208"/>
                  </a:lnTo>
                  <a:cubicBezTo>
                    <a:pt x="1337059" y="1922208"/>
                    <a:pt x="2468426" y="1113969"/>
                    <a:pt x="2845683" y="806"/>
                  </a:cubicBezTo>
                  <a:lnTo>
                    <a:pt x="284590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F34E418-15DC-44AF-9659-8F4C042A7D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9338" y="6038259"/>
              <a:ext cx="1224863" cy="429199"/>
            </a:xfrm>
            <a:prstGeom prst="rect">
              <a:avLst/>
            </a:prstGeom>
          </p:spPr>
        </p:pic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4CBAEB7-C8D9-4AFF-AC48-A3B7EFDB3DBF}"/>
                </a:ext>
              </a:extLst>
            </p:cNvPr>
            <p:cNvSpPr/>
            <p:nvPr userDrawn="1"/>
          </p:nvSpPr>
          <p:spPr>
            <a:xfrm>
              <a:off x="6502854" y="1312607"/>
              <a:ext cx="5689145" cy="5545394"/>
            </a:xfrm>
            <a:custGeom>
              <a:avLst/>
              <a:gdLst>
                <a:gd name="connsiteX0" fmla="*/ 2898684 w 2898684"/>
                <a:gd name="connsiteY0" fmla="*/ 0 h 2825441"/>
                <a:gd name="connsiteX1" fmla="*/ 2898684 w 2898684"/>
                <a:gd name="connsiteY1" fmla="*/ 978517 h 2825441"/>
                <a:gd name="connsiteX2" fmla="*/ 2847590 w 2898684"/>
                <a:gd name="connsiteY2" fmla="*/ 1109061 h 2825441"/>
                <a:gd name="connsiteX3" fmla="*/ 53310 w 2898684"/>
                <a:gd name="connsiteY3" fmla="*/ 2825441 h 2825441"/>
                <a:gd name="connsiteX4" fmla="*/ 0 w 2898684"/>
                <a:gd name="connsiteY4" fmla="*/ 2822996 h 2825441"/>
                <a:gd name="connsiteX5" fmla="*/ 63233 w 2898684"/>
                <a:gd name="connsiteY5" fmla="*/ 2821308 h 2825441"/>
                <a:gd name="connsiteX6" fmla="*/ 2864223 w 2898684"/>
                <a:gd name="connsiteY6" fmla="*/ 251285 h 2825441"/>
                <a:gd name="connsiteX7" fmla="*/ 2898684 w 2898684"/>
                <a:gd name="connsiteY7" fmla="*/ 0 h 2825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8684" h="2825441">
                  <a:moveTo>
                    <a:pt x="2898684" y="0"/>
                  </a:moveTo>
                  <a:lnTo>
                    <a:pt x="2898684" y="978517"/>
                  </a:lnTo>
                  <a:lnTo>
                    <a:pt x="2847590" y="1109061"/>
                  </a:lnTo>
                  <a:cubicBezTo>
                    <a:pt x="2403087" y="2115075"/>
                    <a:pt x="1319507" y="2825441"/>
                    <a:pt x="53310" y="2825441"/>
                  </a:cubicBezTo>
                  <a:lnTo>
                    <a:pt x="0" y="2822996"/>
                  </a:lnTo>
                  <a:lnTo>
                    <a:pt x="63233" y="2821308"/>
                  </a:lnTo>
                  <a:cubicBezTo>
                    <a:pt x="1460966" y="2746547"/>
                    <a:pt x="2607131" y="1665640"/>
                    <a:pt x="2864223" y="251285"/>
                  </a:cubicBezTo>
                  <a:lnTo>
                    <a:pt x="2898684" y="0"/>
                  </a:lnTo>
                  <a:close/>
                </a:path>
              </a:pathLst>
            </a:custGeom>
            <a:gradFill>
              <a:gsLst>
                <a:gs pos="45000">
                  <a:schemeClr val="accent1"/>
                </a:gs>
                <a:gs pos="100000">
                  <a:schemeClr val="accent2"/>
                </a:gs>
              </a:gsLst>
              <a:lin ang="21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5B14F72-D4D8-4448-A13E-16708B5680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198376"/>
            <a:ext cx="8712789" cy="150018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Divider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465E93-0C22-4C05-94B3-3A0D462020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725551"/>
            <a:ext cx="7605140" cy="727255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7957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6996126-D5BD-42D3-80EE-CA4B02AC3426}"/>
              </a:ext>
            </a:extLst>
          </p:cNvPr>
          <p:cNvSpPr/>
          <p:nvPr userDrawn="1"/>
        </p:nvSpPr>
        <p:spPr>
          <a:xfrm>
            <a:off x="0" y="0"/>
            <a:ext cx="12192000" cy="6293498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38211D2-77BE-4C89-AE42-1B710841CC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858181" y="-244598"/>
            <a:ext cx="4382932" cy="4382932"/>
          </a:xfrm>
          <a:prstGeom prst="ellipse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51533FB-DDB1-4C11-B2CC-7293C2FFA0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353" y="723123"/>
            <a:ext cx="4264267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6CE1942-A82B-42C2-A318-EA5E118E4D3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5527" y="3355321"/>
            <a:ext cx="4264267" cy="740818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style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A221515-3C31-404A-8790-B2BCE77DA9F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33753" y="607028"/>
            <a:ext cx="5153705" cy="5053997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354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1">
            <a:extLst>
              <a:ext uri="{FF2B5EF4-FFF2-40B4-BE49-F238E27FC236}">
                <a16:creationId xmlns:a16="http://schemas.microsoft.com/office/drawing/2014/main" id="{06672BF8-59AE-4633-9FA9-47630BF1E70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9617145 w 12192000"/>
              <a:gd name="connsiteY0" fmla="*/ 6846050 h 6858000"/>
              <a:gd name="connsiteX1" fmla="*/ 9594246 w 12192000"/>
              <a:gd name="connsiteY1" fmla="*/ 6848652 h 6858000"/>
              <a:gd name="connsiteX2" fmla="*/ 9591471 w 12192000"/>
              <a:gd name="connsiteY2" fmla="*/ 6848756 h 6858000"/>
              <a:gd name="connsiteX3" fmla="*/ 0 w 12192000"/>
              <a:gd name="connsiteY3" fmla="*/ 0 h 6858000"/>
              <a:gd name="connsiteX4" fmla="*/ 12192000 w 12192000"/>
              <a:gd name="connsiteY4" fmla="*/ 0 h 6858000"/>
              <a:gd name="connsiteX5" fmla="*/ 12192000 w 12192000"/>
              <a:gd name="connsiteY5" fmla="*/ 4032565 h 6858000"/>
              <a:gd name="connsiteX6" fmla="*/ 12157540 w 12192000"/>
              <a:gd name="connsiteY6" fmla="*/ 4283843 h 6858000"/>
              <a:gd name="connsiteX7" fmla="*/ 9356549 w 12192000"/>
              <a:gd name="connsiteY7" fmla="*/ 6853867 h 6858000"/>
              <a:gd name="connsiteX8" fmla="*/ 9293316 w 12192000"/>
              <a:gd name="connsiteY8" fmla="*/ 6855555 h 6858000"/>
              <a:gd name="connsiteX9" fmla="*/ 9346385 w 12192000"/>
              <a:gd name="connsiteY9" fmla="*/ 6857989 h 6858000"/>
              <a:gd name="connsiteX10" fmla="*/ 9346092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9617145" y="6846050"/>
                </a:moveTo>
                <a:lnTo>
                  <a:pt x="9594246" y="6848652"/>
                </a:lnTo>
                <a:lnTo>
                  <a:pt x="9591471" y="684875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4032565"/>
                </a:lnTo>
                <a:lnTo>
                  <a:pt x="12157540" y="4283843"/>
                </a:lnTo>
                <a:cubicBezTo>
                  <a:pt x="11900448" y="5698199"/>
                  <a:pt x="10754282" y="6779106"/>
                  <a:pt x="9356549" y="6853867"/>
                </a:cubicBezTo>
                <a:lnTo>
                  <a:pt x="9293316" y="6855555"/>
                </a:lnTo>
                <a:lnTo>
                  <a:pt x="9346385" y="6857989"/>
                </a:lnTo>
                <a:lnTo>
                  <a:pt x="9346092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 lIns="2232000" anchor="ctr" anchorCtr="1">
            <a:no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FBB7FF9-B984-4A0D-9736-47C3DB51EFFD}"/>
              </a:ext>
            </a:extLst>
          </p:cNvPr>
          <p:cNvGrpSpPr/>
          <p:nvPr userDrawn="1"/>
        </p:nvGrpSpPr>
        <p:grpSpPr>
          <a:xfrm>
            <a:off x="9293316" y="4032559"/>
            <a:ext cx="2898685" cy="2825441"/>
            <a:chOff x="9293316" y="4032559"/>
            <a:chExt cx="2898685" cy="2825441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9CD1887-6EC3-442C-9F9B-B9E2E667EDF0}"/>
                </a:ext>
              </a:extLst>
            </p:cNvPr>
            <p:cNvSpPr/>
            <p:nvPr userDrawn="1"/>
          </p:nvSpPr>
          <p:spPr>
            <a:xfrm>
              <a:off x="9346092" y="4935792"/>
              <a:ext cx="2845909" cy="1922208"/>
            </a:xfrm>
            <a:custGeom>
              <a:avLst/>
              <a:gdLst>
                <a:gd name="connsiteX0" fmla="*/ 2845909 w 2845909"/>
                <a:gd name="connsiteY0" fmla="*/ 0 h 1922208"/>
                <a:gd name="connsiteX1" fmla="*/ 2845909 w 2845909"/>
                <a:gd name="connsiteY1" fmla="*/ 1922208 h 1922208"/>
                <a:gd name="connsiteX2" fmla="*/ 0 w 2845909"/>
                <a:gd name="connsiteY2" fmla="*/ 1922208 h 1922208"/>
                <a:gd name="connsiteX3" fmla="*/ 2845683 w 2845909"/>
                <a:gd name="connsiteY3" fmla="*/ 806 h 1922208"/>
                <a:gd name="connsiteX4" fmla="*/ 2845909 w 2845909"/>
                <a:gd name="connsiteY4" fmla="*/ 0 h 192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5909" h="1922208">
                  <a:moveTo>
                    <a:pt x="2845909" y="0"/>
                  </a:moveTo>
                  <a:lnTo>
                    <a:pt x="2845909" y="1922208"/>
                  </a:lnTo>
                  <a:lnTo>
                    <a:pt x="0" y="1922208"/>
                  </a:lnTo>
                  <a:cubicBezTo>
                    <a:pt x="1337059" y="1922208"/>
                    <a:pt x="2468426" y="1113969"/>
                    <a:pt x="2845683" y="806"/>
                  </a:cubicBezTo>
                  <a:lnTo>
                    <a:pt x="284590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46A31AC-A67C-4AAB-BBCA-9F8405243B5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1525" y="6354227"/>
              <a:ext cx="869812" cy="304787"/>
            </a:xfrm>
            <a:prstGeom prst="rect">
              <a:avLst/>
            </a:prstGeom>
          </p:spPr>
        </p:pic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2BC11B8-0F80-4835-B1AF-7036EAC9C4F7}"/>
                </a:ext>
              </a:extLst>
            </p:cNvPr>
            <p:cNvSpPr/>
            <p:nvPr userDrawn="1"/>
          </p:nvSpPr>
          <p:spPr>
            <a:xfrm>
              <a:off x="9293316" y="4032559"/>
              <a:ext cx="2898684" cy="2825441"/>
            </a:xfrm>
            <a:custGeom>
              <a:avLst/>
              <a:gdLst>
                <a:gd name="connsiteX0" fmla="*/ 2898684 w 2898684"/>
                <a:gd name="connsiteY0" fmla="*/ 0 h 2825441"/>
                <a:gd name="connsiteX1" fmla="*/ 2898684 w 2898684"/>
                <a:gd name="connsiteY1" fmla="*/ 978517 h 2825441"/>
                <a:gd name="connsiteX2" fmla="*/ 2847590 w 2898684"/>
                <a:gd name="connsiteY2" fmla="*/ 1109061 h 2825441"/>
                <a:gd name="connsiteX3" fmla="*/ 53310 w 2898684"/>
                <a:gd name="connsiteY3" fmla="*/ 2825441 h 2825441"/>
                <a:gd name="connsiteX4" fmla="*/ 0 w 2898684"/>
                <a:gd name="connsiteY4" fmla="*/ 2822996 h 2825441"/>
                <a:gd name="connsiteX5" fmla="*/ 63233 w 2898684"/>
                <a:gd name="connsiteY5" fmla="*/ 2821308 h 2825441"/>
                <a:gd name="connsiteX6" fmla="*/ 2864223 w 2898684"/>
                <a:gd name="connsiteY6" fmla="*/ 251285 h 2825441"/>
                <a:gd name="connsiteX7" fmla="*/ 2898684 w 2898684"/>
                <a:gd name="connsiteY7" fmla="*/ 0 h 2825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8684" h="2825441">
                  <a:moveTo>
                    <a:pt x="2898684" y="0"/>
                  </a:moveTo>
                  <a:lnTo>
                    <a:pt x="2898684" y="978517"/>
                  </a:lnTo>
                  <a:lnTo>
                    <a:pt x="2847590" y="1109061"/>
                  </a:lnTo>
                  <a:cubicBezTo>
                    <a:pt x="2403087" y="2115075"/>
                    <a:pt x="1319507" y="2825441"/>
                    <a:pt x="53310" y="2825441"/>
                  </a:cubicBezTo>
                  <a:lnTo>
                    <a:pt x="0" y="2822996"/>
                  </a:lnTo>
                  <a:lnTo>
                    <a:pt x="63233" y="2821308"/>
                  </a:lnTo>
                  <a:cubicBezTo>
                    <a:pt x="1460966" y="2746547"/>
                    <a:pt x="2607131" y="1665640"/>
                    <a:pt x="2864223" y="251285"/>
                  </a:cubicBezTo>
                  <a:lnTo>
                    <a:pt x="2898684" y="0"/>
                  </a:lnTo>
                  <a:close/>
                </a:path>
              </a:pathLst>
            </a:custGeom>
            <a:gradFill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21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47893001-1FB9-47DE-A94F-BADA81B4E5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8812" y="574674"/>
            <a:ext cx="5400000" cy="5400000"/>
          </a:xfrm>
          <a:prstGeom prst="ellipse">
            <a:avLst/>
          </a:prstGeom>
          <a:gradFill>
            <a:gsLst>
              <a:gs pos="50000">
                <a:schemeClr val="accent1"/>
              </a:gs>
              <a:gs pos="100000">
                <a:schemeClr val="accent1">
                  <a:alpha val="50000"/>
                </a:schemeClr>
              </a:gs>
              <a:gs pos="0">
                <a:schemeClr val="accent1"/>
              </a:gs>
            </a:gsLst>
            <a:lin ang="8100000" scaled="0"/>
          </a:gradFill>
        </p:spPr>
        <p:txBody>
          <a:bodyPr lIns="0" rIns="0" anchor="ctr" anchorCtr="0"/>
          <a:lstStyle>
            <a:lvl1pPr marL="0" indent="0">
              <a:buNone/>
              <a:defRPr sz="48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053409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6B153-EA8D-41A6-A056-9A6A02534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7DC5B-4B94-4AEF-A1A0-705079199B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25485"/>
            <a:ext cx="5181600" cy="495147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D9EB77-1639-4EF5-AC86-CF7034C5B1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25485"/>
            <a:ext cx="5181600" cy="495147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4A90A-B5C3-4E57-B2F5-4127B61FE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6" name="Footer Placeholder 8">
            <a:extLst>
              <a:ext uri="{FF2B5EF4-FFF2-40B4-BE49-F238E27FC236}">
                <a16:creationId xmlns:a16="http://schemas.microsoft.com/office/drawing/2014/main" id="{397B7A95-5719-4316-A817-304E908BE0D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1563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6B153-EA8D-41A6-A056-9A6A02534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7DC5B-4B94-4AEF-A1A0-705079199B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93130"/>
            <a:ext cx="5181600" cy="4583833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D9EB77-1639-4EF5-AC86-CF7034C5B1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93130"/>
            <a:ext cx="5181600" cy="4583833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4A90A-B5C3-4E57-B2F5-4127B61FE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6F159BE-DA9E-402A-9102-4156016A4B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980365"/>
            <a:ext cx="5181600" cy="550863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B7B0AE45-7C98-4D70-8202-6888D7C5F83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2200" y="977010"/>
            <a:ext cx="5181600" cy="550863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Footer Placeholder 8">
            <a:extLst>
              <a:ext uri="{FF2B5EF4-FFF2-40B4-BE49-F238E27FC236}">
                <a16:creationId xmlns:a16="http://schemas.microsoft.com/office/drawing/2014/main" id="{4D1C64CA-9880-49C7-AB62-41951406D91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5281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6B153-EA8D-41A6-A056-9A6A02534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7DC5B-4B94-4AEF-A1A0-705079199B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6254" y="4456943"/>
            <a:ext cx="2671036" cy="172002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4A90A-B5C3-4E57-B2F5-4127B61FE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6F159BE-DA9E-402A-9102-4156016A4B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6254" y="3820455"/>
            <a:ext cx="2671036" cy="5508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Footer Placeholder 8">
            <a:extLst>
              <a:ext uri="{FF2B5EF4-FFF2-40B4-BE49-F238E27FC236}">
                <a16:creationId xmlns:a16="http://schemas.microsoft.com/office/drawing/2014/main" id="{4D1C64CA-9880-49C7-AB62-41951406D91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4BD7D64-6B86-415A-B428-AAABC39B5736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3424964" y="4456943"/>
            <a:ext cx="2671036" cy="172002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49C86EE3-6F48-476A-8775-D604291A53A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24964" y="3820455"/>
            <a:ext cx="2671036" cy="5508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5A79400-B59D-4FBC-8589-71EEE2AEDB4C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223674" y="4456943"/>
            <a:ext cx="2671036" cy="172002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357697A6-13CB-49E5-B037-3F86F1BEEC1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23674" y="3820455"/>
            <a:ext cx="2671036" cy="5508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CAC1888-C2F2-4A7D-A5DF-E8EFCF912E15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9022384" y="4456943"/>
            <a:ext cx="2671036" cy="172002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C930B665-510A-43AC-89A3-C5AFCE9C54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22384" y="3820455"/>
            <a:ext cx="2671036" cy="5508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032C655-0339-4A36-A2FC-226B36E0CAB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1071563"/>
            <a:ext cx="12192000" cy="257016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809046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6B153-EA8D-41A6-A056-9A6A02534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4A90A-B5C3-4E57-B2F5-4127B61FE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6F159BE-DA9E-402A-9102-4156016A4B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980365"/>
            <a:ext cx="10515600" cy="550863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Footer Placeholder 8">
            <a:extLst>
              <a:ext uri="{FF2B5EF4-FFF2-40B4-BE49-F238E27FC236}">
                <a16:creationId xmlns:a16="http://schemas.microsoft.com/office/drawing/2014/main" id="{E897A6BF-8383-46F9-819A-30B6B1A732E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568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6B153-EA8D-41A6-A056-9A6A02534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4A90A-B5C3-4E57-B2F5-4127B61FE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FB55D691-9ABF-4D93-91DE-9ED73CDE6AF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645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6B153-EA8D-41A6-A056-9A6A02534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4A90A-B5C3-4E57-B2F5-4127B61FE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FB55D691-9ABF-4D93-91DE-9ED73CDE6AF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2078077-EF9E-4958-B898-D7067C9DDD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058631"/>
            <a:ext cx="3054489" cy="76173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326453D-BFC0-4F46-A9A7-EB203B027C0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199" y="1937801"/>
            <a:ext cx="3055571" cy="416181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63754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6B153-EA8D-41A6-A056-9A6A02534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4A90A-B5C3-4E57-B2F5-4127B61FE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6F159BE-DA9E-402A-9102-4156016A4B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980365"/>
            <a:ext cx="10515600" cy="550863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F431BF2-2A06-4F04-AFF7-6B235E6A820A}"/>
              </a:ext>
            </a:extLst>
          </p:cNvPr>
          <p:cNvSpPr/>
          <p:nvPr userDrawn="1"/>
        </p:nvSpPr>
        <p:spPr>
          <a:xfrm>
            <a:off x="0" y="2053194"/>
            <a:ext cx="12192000" cy="3023690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F14EB23-11E0-4C9F-BD59-06C1065AE2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288805"/>
            <a:ext cx="10515601" cy="2507588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8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8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4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831558E-68AA-4517-9D3E-CD1B4EEC197B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4644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6B153-EA8D-41A6-A056-9A6A02534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4A90A-B5C3-4E57-B2F5-4127B61FE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8884224B-E7F4-49BF-B41A-9295D6B62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3633" y="1237399"/>
            <a:ext cx="3249327" cy="2191601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398463" indent="-223838">
              <a:spcBef>
                <a:spcPts val="1200"/>
              </a:spcBef>
              <a:defRPr sz="1800"/>
            </a:lvl2pPr>
            <a:lvl3pPr marL="684213" indent="-168275">
              <a:spcBef>
                <a:spcPts val="1200"/>
              </a:spcBef>
              <a:defRPr sz="1800"/>
            </a:lvl3pPr>
            <a:lvl4pPr marL="969963" indent="-168275">
              <a:spcBef>
                <a:spcPts val="1200"/>
              </a:spcBef>
              <a:defRPr sz="1800"/>
            </a:lvl4pPr>
            <a:lvl5pPr marL="1257300" indent="-230188">
              <a:spcBef>
                <a:spcPts val="1200"/>
              </a:spcBef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F10A3778-539D-46EC-8B7C-72A2408EF28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668017" y="1237399"/>
            <a:ext cx="3249327" cy="2191601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398463" indent="-223838">
              <a:spcBef>
                <a:spcPts val="1200"/>
              </a:spcBef>
              <a:defRPr sz="1800"/>
            </a:lvl2pPr>
            <a:lvl3pPr marL="684213" indent="-168275">
              <a:spcBef>
                <a:spcPts val="1200"/>
              </a:spcBef>
              <a:defRPr sz="1800"/>
            </a:lvl3pPr>
            <a:lvl4pPr marL="969963" indent="-168275">
              <a:spcBef>
                <a:spcPts val="1200"/>
              </a:spcBef>
              <a:defRPr sz="1800"/>
            </a:lvl4pPr>
            <a:lvl5pPr marL="1257300" indent="-230188">
              <a:spcBef>
                <a:spcPts val="1200"/>
              </a:spcBef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10ACDEA5-5A54-4EF2-84DE-007296D75B9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960652" y="3768158"/>
            <a:ext cx="3249327" cy="2191601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398463" indent="-223838">
              <a:spcBef>
                <a:spcPts val="1200"/>
              </a:spcBef>
              <a:defRPr sz="1800"/>
            </a:lvl2pPr>
            <a:lvl3pPr marL="684213" indent="-168275">
              <a:spcBef>
                <a:spcPts val="1200"/>
              </a:spcBef>
              <a:defRPr sz="1800"/>
            </a:lvl3pPr>
            <a:lvl4pPr marL="969963" indent="-168275">
              <a:spcBef>
                <a:spcPts val="1200"/>
              </a:spcBef>
              <a:defRPr sz="1800"/>
            </a:lvl4pPr>
            <a:lvl5pPr marL="1257300" indent="-230188">
              <a:spcBef>
                <a:spcPts val="1200"/>
              </a:spcBef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C0A310DA-CC14-4E83-9451-23B10BFB9B1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665036" y="3768158"/>
            <a:ext cx="3249327" cy="2191601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398463" indent="-223838">
              <a:spcBef>
                <a:spcPts val="1200"/>
              </a:spcBef>
              <a:defRPr sz="1800"/>
            </a:lvl2pPr>
            <a:lvl3pPr marL="684213" indent="-168275">
              <a:spcBef>
                <a:spcPts val="1200"/>
              </a:spcBef>
              <a:defRPr sz="1800"/>
            </a:lvl3pPr>
            <a:lvl4pPr marL="969963" indent="-168275">
              <a:spcBef>
                <a:spcPts val="1200"/>
              </a:spcBef>
              <a:defRPr sz="1800"/>
            </a:lvl4pPr>
            <a:lvl5pPr marL="1257300" indent="-230188">
              <a:spcBef>
                <a:spcPts val="1200"/>
              </a:spcBef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Footer Placeholder 8">
            <a:extLst>
              <a:ext uri="{FF2B5EF4-FFF2-40B4-BE49-F238E27FC236}">
                <a16:creationId xmlns:a16="http://schemas.microsoft.com/office/drawing/2014/main" id="{C3152454-7812-4B9D-9DE1-7E567BA3E09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6749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0D26F-AF33-4C8B-A82D-5FE45322C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DE8707-B394-4CB0-A8F1-5091FC5D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6" name="Footer Placeholder 8">
            <a:extLst>
              <a:ext uri="{FF2B5EF4-FFF2-40B4-BE49-F238E27FC236}">
                <a16:creationId xmlns:a16="http://schemas.microsoft.com/office/drawing/2014/main" id="{714CFF49-ABA0-4755-B331-1E65231A117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958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6996126-D5BD-42D3-80EE-CA4B02AC3426}"/>
              </a:ext>
            </a:extLst>
          </p:cNvPr>
          <p:cNvSpPr/>
          <p:nvPr userDrawn="1"/>
        </p:nvSpPr>
        <p:spPr>
          <a:xfrm>
            <a:off x="0" y="0"/>
            <a:ext cx="12192000" cy="6293498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51533FB-DDB1-4C11-B2CC-7293C2FFA0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353" y="933062"/>
            <a:ext cx="4264267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6CE1942-A82B-42C2-A318-EA5E118E4D3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5527" y="3793860"/>
            <a:ext cx="4264267" cy="740818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style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A221515-3C31-404A-8790-B2BCE77DA9F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33753" y="-1337314"/>
            <a:ext cx="7136406" cy="6998339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0660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3A29E8-E748-42F7-B159-24CE75924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8B84330C-46F9-48E0-8DE4-1A4F5833680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9207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nspira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65B72A8-72A7-1B4E-A493-EE35B6AFA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0" t="51757" r="722"/>
          <a:stretch/>
        </p:blipFill>
        <p:spPr>
          <a:xfrm>
            <a:off x="0" y="0"/>
            <a:ext cx="12192001" cy="6129338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4ED7647-9259-404D-9F5B-8D32428F6D5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192258" y="-1155534"/>
            <a:ext cx="7311753" cy="7309591"/>
          </a:xfrm>
          <a:prstGeom prst="ellipse">
            <a:avLst/>
          </a:prstGeom>
          <a:solidFill>
            <a:srgbClr val="00A03B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91AEE4F-4CBC-B248-BFF3-10D2D81722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691" y="5688460"/>
            <a:ext cx="2368429" cy="1189991"/>
          </a:xfrm>
          <a:prstGeom prst="rect">
            <a:avLst/>
          </a:prstGeom>
        </p:spPr>
      </p:pic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0D06936B-74BF-40E0-8BB5-2933D36185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5319" y="2001300"/>
            <a:ext cx="4590000" cy="4590000"/>
          </a:xfrm>
          <a:prstGeom prst="ellipse">
            <a:avLst/>
          </a:prstGeom>
          <a:gradFill flip="none" rotWithShape="1">
            <a:gsLst>
              <a:gs pos="50000">
                <a:schemeClr val="tx2"/>
              </a:gs>
              <a:gs pos="100000">
                <a:schemeClr val="tx2">
                  <a:alpha val="50000"/>
                </a:schemeClr>
              </a:gs>
              <a:gs pos="0">
                <a:schemeClr val="tx2"/>
              </a:gs>
            </a:gsLst>
            <a:lin ang="18900000" scaled="1"/>
            <a:tileRect/>
          </a:gradFill>
        </p:spPr>
        <p:txBody>
          <a:bodyPr lIns="180000" rIns="0" anchor="ctr" anchorCtr="0"/>
          <a:lstStyle>
            <a:lvl1pPr marL="0" indent="0">
              <a:buNone/>
              <a:defRPr sz="44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Divider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6191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spira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B7ADF580-AB03-6044-A309-A5C6B32045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1" t="36744" b="14419"/>
          <a:stretch/>
        </p:blipFill>
        <p:spPr>
          <a:xfrm>
            <a:off x="0" y="0"/>
            <a:ext cx="10802931" cy="6858000"/>
          </a:xfrm>
          <a:prstGeom prst="rect">
            <a:avLst/>
          </a:prstGeom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2A20D085-F026-5F40-AFB9-331B5528E3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4" t="13284" r="-4406" b="-1"/>
          <a:stretch/>
        </p:blipFill>
        <p:spPr>
          <a:xfrm>
            <a:off x="3049582" y="-4759"/>
            <a:ext cx="7978781" cy="6591300"/>
          </a:xfrm>
          <a:prstGeom prst="rect">
            <a:avLst/>
          </a:prstGeom>
        </p:spPr>
      </p:pic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D8EAA89E-6919-4A14-850E-821EF9A091A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45811" y="28575"/>
            <a:ext cx="6058713" cy="6059488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73CEA67-397A-A34B-BAE4-0A8CFDF4218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691" y="5688460"/>
            <a:ext cx="2368429" cy="1189991"/>
          </a:xfrm>
          <a:prstGeom prst="rect">
            <a:avLst/>
          </a:prstGeom>
        </p:spPr>
      </p:pic>
      <p:sp>
        <p:nvSpPr>
          <p:cNvPr id="19" name="Subtitle 2">
            <a:extLst>
              <a:ext uri="{FF2B5EF4-FFF2-40B4-BE49-F238E27FC236}">
                <a16:creationId xmlns:a16="http://schemas.microsoft.com/office/drawing/2014/main" id="{0424ECB7-2185-494E-AD4F-BF36BEA0F1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6620" y="3786905"/>
            <a:ext cx="3725862" cy="1578573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subtitle text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EF8464FA-FCA7-4435-B7A9-C16E7861CBC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6620" y="1248246"/>
            <a:ext cx="3725862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Divider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0948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Inspira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picture containing drawing&#10;&#10;Description automatically generated">
            <a:extLst>
              <a:ext uri="{FF2B5EF4-FFF2-40B4-BE49-F238E27FC236}">
                <a16:creationId xmlns:a16="http://schemas.microsoft.com/office/drawing/2014/main" id="{E34E4F9B-D88C-854E-A2BB-0996FED060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38" r="18682"/>
          <a:stretch/>
        </p:blipFill>
        <p:spPr>
          <a:xfrm>
            <a:off x="1862138" y="-1"/>
            <a:ext cx="10329862" cy="4898573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B1ACB2C9-54A2-DA43-A159-6DC7A2D245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86" t="36944" r="27293" b="-7965"/>
          <a:stretch/>
        </p:blipFill>
        <p:spPr>
          <a:xfrm rot="10800000">
            <a:off x="0" y="-914403"/>
            <a:ext cx="8546420" cy="7772401"/>
          </a:xfrm>
          <a:prstGeom prst="rect">
            <a:avLst/>
          </a:prstGeom>
        </p:spPr>
      </p:pic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0C70486A-4E23-4E11-98EA-8D539E02C9F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-639245" y="-352657"/>
            <a:ext cx="7086537" cy="7084442"/>
          </a:xfrm>
          <a:prstGeom prst="ellipse">
            <a:avLst/>
          </a:prstGeom>
          <a:solidFill>
            <a:srgbClr val="00A03B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0424ECB7-2185-494E-AD4F-BF36BEA0F1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756679" y="3153892"/>
            <a:ext cx="3725862" cy="1578573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subtitle text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EF8464FA-FCA7-4435-B7A9-C16E7861CBC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56679" y="728663"/>
            <a:ext cx="3725862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Divider title style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1CF53F1-3CE0-1A46-ABF5-39F13B91CBF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691" y="5688460"/>
            <a:ext cx="2368429" cy="1189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26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ub and 2 lines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D9D9F8-E706-4761-93F5-8A03AEAD4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1243"/>
            <a:ext cx="9958388" cy="38181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F6C0AFB-BDAD-44B3-8AF5-B40F1E9C37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16350" y="6356350"/>
            <a:ext cx="4114800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>
                <a:solidFill>
                  <a:schemeClr val="tx2"/>
                </a:solidFill>
              </a:rPr>
              <a:t>CONFIDENTIAL - FOR INTERNAL USE ONLY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4806D0D-7BC1-4FA0-9BB8-7FC848B9D2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38200" y="6356350"/>
            <a:ext cx="537808" cy="365125"/>
          </a:xfrm>
        </p:spPr>
        <p:txBody>
          <a:bodyPr/>
          <a:lstStyle/>
          <a:p>
            <a:r>
              <a:rPr lang="en-US" dirty="0"/>
              <a:t>| </a:t>
            </a:r>
            <a:fld id="{26913F92-1C48-484C-9386-318B4818EC97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D4E89C4-84ED-3D45-B5A4-9F688D2A6C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071399"/>
            <a:ext cx="10872785" cy="69426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b="0">
                <a:solidFill>
                  <a:srgbClr val="AFCB37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  <a:br>
              <a:rPr lang="en-US" dirty="0"/>
            </a:br>
            <a:r>
              <a:rPr lang="en-US" dirty="0"/>
              <a:t>2 lines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FE0C94F-FC95-664E-B108-1340A6CDF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0416"/>
            <a:ext cx="10872787" cy="7954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636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241149-6C92-489C-A85D-E9C2DDA5EF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058631"/>
            <a:ext cx="5381624" cy="500739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5841D1-E904-4204-8616-6BE4467E0A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26471" y="1058631"/>
            <a:ext cx="5381625" cy="500739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D5FB8B1-8BA5-4D7B-AEB7-23A5743AEB07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838198" y="1622181"/>
            <a:ext cx="5381625" cy="44774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CB04E1EA-C08D-445D-AC98-3B1FA189CE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437" y="1622181"/>
            <a:ext cx="5381625" cy="44774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7E00727-5DEF-4B48-866D-FF790E1979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47800" y="6356350"/>
            <a:ext cx="4043008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>
                <a:solidFill>
                  <a:schemeClr val="tx2"/>
                </a:solidFill>
              </a:rPr>
              <a:t>CONFIDENTIAL - FOR INTERNAL USE ONLY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DD63B56-9794-4DA4-8999-F772565D2B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38199" y="6356350"/>
            <a:ext cx="542365" cy="365125"/>
          </a:xfrm>
        </p:spPr>
        <p:txBody>
          <a:bodyPr/>
          <a:lstStyle/>
          <a:p>
            <a:r>
              <a:rPr lang="en-US" dirty="0"/>
              <a:t>| </a:t>
            </a:r>
            <a:fld id="{26913F92-1C48-484C-9386-318B4818EC97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563035D-C0A5-EF4B-A993-9B7D76C79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00416"/>
            <a:ext cx="10872787" cy="7954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565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ame Side Corner Rectangle 38">
            <a:extLst>
              <a:ext uri="{FF2B5EF4-FFF2-40B4-BE49-F238E27FC236}">
                <a16:creationId xmlns:a16="http://schemas.microsoft.com/office/drawing/2014/main" id="{0F35E30E-9B5A-48D8-A126-508FEE8DCD1C}"/>
              </a:ext>
            </a:extLst>
          </p:cNvPr>
          <p:cNvSpPr/>
          <p:nvPr userDrawn="1"/>
        </p:nvSpPr>
        <p:spPr>
          <a:xfrm>
            <a:off x="838198" y="1123265"/>
            <a:ext cx="3519198" cy="436105"/>
          </a:xfrm>
          <a:prstGeom prst="round2SameRect">
            <a:avLst>
              <a:gd name="adj1" fmla="val 16464"/>
              <a:gd name="adj2" fmla="val 0"/>
            </a:avLst>
          </a:prstGeom>
          <a:gradFill flip="none" rotWithShape="1">
            <a:gsLst>
              <a:gs pos="0">
                <a:srgbClr val="00A03B"/>
              </a:gs>
              <a:gs pos="100000">
                <a:srgbClr val="AFCB37"/>
              </a:gs>
            </a:gsLst>
            <a:lin ang="1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447675" marR="0" lvl="0" indent="8890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241149-6C92-489C-A85D-E9C2DDA5EF9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26014" y="1190349"/>
            <a:ext cx="3084729" cy="489162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D5FB8B1-8BA5-4D7B-AEB7-23A5743AEB07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838199" y="1626454"/>
            <a:ext cx="3519197" cy="438712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7E00727-5DEF-4B48-866D-FF790E1979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47800" y="6356350"/>
            <a:ext cx="4043008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>
                <a:solidFill>
                  <a:schemeClr val="tx2"/>
                </a:solidFill>
              </a:rPr>
              <a:t>CONFIDENTIAL - FOR INTERNAL USE ONLY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DD63B56-9794-4DA4-8999-F772565D2B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38199" y="6356350"/>
            <a:ext cx="542365" cy="365125"/>
          </a:xfrm>
        </p:spPr>
        <p:txBody>
          <a:bodyPr/>
          <a:lstStyle/>
          <a:p>
            <a:r>
              <a:rPr lang="en-US" dirty="0"/>
              <a:t>| </a:t>
            </a:r>
            <a:fld id="{26913F92-1C48-484C-9386-318B4818EC97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563035D-C0A5-EF4B-A993-9B7D76C79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00416"/>
            <a:ext cx="10872787" cy="7954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3" name="Round Same Side Corner Rectangle 38">
            <a:extLst>
              <a:ext uri="{FF2B5EF4-FFF2-40B4-BE49-F238E27FC236}">
                <a16:creationId xmlns:a16="http://schemas.microsoft.com/office/drawing/2014/main" id="{72F1D16D-FA5C-468F-B877-A53408331359}"/>
              </a:ext>
            </a:extLst>
          </p:cNvPr>
          <p:cNvSpPr/>
          <p:nvPr userDrawn="1"/>
        </p:nvSpPr>
        <p:spPr>
          <a:xfrm>
            <a:off x="4531565" y="1120537"/>
            <a:ext cx="3519198" cy="436105"/>
          </a:xfrm>
          <a:prstGeom prst="round2SameRect">
            <a:avLst>
              <a:gd name="adj1" fmla="val 16464"/>
              <a:gd name="adj2" fmla="val 0"/>
            </a:avLst>
          </a:prstGeom>
          <a:gradFill flip="none" rotWithShape="1">
            <a:gsLst>
              <a:gs pos="0">
                <a:srgbClr val="00A03B"/>
              </a:gs>
              <a:gs pos="100000">
                <a:srgbClr val="AFCB37"/>
              </a:gs>
            </a:gsLst>
            <a:lin ang="1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447675" marR="0" lvl="0" indent="8890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5B0C240B-0916-40D1-968D-5C48725168A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919381" y="1187621"/>
            <a:ext cx="3084729" cy="489162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2CA0E3E1-6294-41D4-9536-6D9DBE760603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531566" y="1623726"/>
            <a:ext cx="3519197" cy="438712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6" name="Round Same Side Corner Rectangle 38">
            <a:extLst>
              <a:ext uri="{FF2B5EF4-FFF2-40B4-BE49-F238E27FC236}">
                <a16:creationId xmlns:a16="http://schemas.microsoft.com/office/drawing/2014/main" id="{CDC4F675-76AB-47DA-AAE8-E7DBC3948698}"/>
              </a:ext>
            </a:extLst>
          </p:cNvPr>
          <p:cNvSpPr/>
          <p:nvPr userDrawn="1"/>
        </p:nvSpPr>
        <p:spPr>
          <a:xfrm>
            <a:off x="8191788" y="1120537"/>
            <a:ext cx="3519198" cy="436105"/>
          </a:xfrm>
          <a:prstGeom prst="round2SameRect">
            <a:avLst>
              <a:gd name="adj1" fmla="val 16464"/>
              <a:gd name="adj2" fmla="val 0"/>
            </a:avLst>
          </a:prstGeom>
          <a:gradFill flip="none" rotWithShape="1">
            <a:gsLst>
              <a:gs pos="0">
                <a:srgbClr val="00A03B"/>
              </a:gs>
              <a:gs pos="100000">
                <a:srgbClr val="AFCB37"/>
              </a:gs>
            </a:gsLst>
            <a:lin ang="1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447675" marR="0" lvl="0" indent="8890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3AF8A19C-E97E-482E-ACB0-9A6340AD4FF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579604" y="1187621"/>
            <a:ext cx="3084729" cy="489162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D1930A3C-37A6-426B-AFD7-125C5B1EAD59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191789" y="1623726"/>
            <a:ext cx="3519197" cy="438712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91435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D5FB8B1-8BA5-4D7B-AEB7-23A5743AEB07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854771" y="2101159"/>
            <a:ext cx="3519197" cy="403551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tIns="32400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2CA0E3E1-6294-41D4-9536-6D9DBE760603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531566" y="2098431"/>
            <a:ext cx="3519197" cy="403551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tIns="32400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D1930A3C-37A6-426B-AFD7-125C5B1EAD59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191789" y="2098431"/>
            <a:ext cx="3519197" cy="403551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tIns="32400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7E00727-5DEF-4B48-866D-FF790E1979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47800" y="6356350"/>
            <a:ext cx="4043008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>
                <a:solidFill>
                  <a:schemeClr val="tx2"/>
                </a:solidFill>
              </a:rPr>
              <a:t>CONFIDENTIAL - FOR INTERNAL USE ONLY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DD63B56-9794-4DA4-8999-F772565D2B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38199" y="6356350"/>
            <a:ext cx="542365" cy="365125"/>
          </a:xfrm>
        </p:spPr>
        <p:txBody>
          <a:bodyPr/>
          <a:lstStyle/>
          <a:p>
            <a:r>
              <a:rPr lang="en-US" dirty="0"/>
              <a:t>| </a:t>
            </a:r>
            <a:fld id="{26913F92-1C48-484C-9386-318B4818EC97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563035D-C0A5-EF4B-A993-9B7D76C79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00416"/>
            <a:ext cx="10872787" cy="7954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94D84F-561E-4F15-85B5-CC41CCAF107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54771" y="1272042"/>
            <a:ext cx="3519197" cy="730790"/>
          </a:xfrm>
          <a:noFill/>
          <a:ln>
            <a:noFill/>
          </a:ln>
        </p:spPr>
        <p:txBody>
          <a:bodyPr tIns="0" anchor="ctr">
            <a:noAutofit/>
          </a:bodyPr>
          <a:lstStyle>
            <a:lvl1pPr marL="714375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0DE2AAA1-920E-402A-AB3A-6E77B8F37DD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31566" y="1272042"/>
            <a:ext cx="3519197" cy="730790"/>
          </a:xfrm>
          <a:noFill/>
          <a:ln>
            <a:noFill/>
          </a:ln>
        </p:spPr>
        <p:txBody>
          <a:bodyPr tIns="0" anchor="ctr">
            <a:noAutofit/>
          </a:bodyPr>
          <a:lstStyle>
            <a:lvl1pPr marL="714375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4BC19513-7DB8-45F7-96EB-8B9799862B0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91788" y="1272042"/>
            <a:ext cx="3519197" cy="730790"/>
          </a:xfrm>
          <a:noFill/>
          <a:ln>
            <a:noFill/>
          </a:ln>
        </p:spPr>
        <p:txBody>
          <a:bodyPr tIns="0" anchor="ctr">
            <a:noAutofit/>
          </a:bodyPr>
          <a:lstStyle>
            <a:lvl1pPr marL="714375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100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7E00727-5DEF-4B48-866D-FF790E1979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47800" y="6356350"/>
            <a:ext cx="4043008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>
                <a:solidFill>
                  <a:schemeClr val="tx2"/>
                </a:solidFill>
              </a:rPr>
              <a:t>CONFIDENTIAL - FOR INTERNAL USE ONLY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DD63B56-9794-4DA4-8999-F772565D2B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38199" y="6356350"/>
            <a:ext cx="542365" cy="365125"/>
          </a:xfrm>
        </p:spPr>
        <p:txBody>
          <a:bodyPr/>
          <a:lstStyle/>
          <a:p>
            <a:r>
              <a:rPr lang="en-US" dirty="0"/>
              <a:t>| </a:t>
            </a:r>
            <a:fld id="{26913F92-1C48-484C-9386-318B4818EC97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563035D-C0A5-EF4B-A993-9B7D76C79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00416"/>
            <a:ext cx="10872787" cy="7954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7BEEDD3-B3EF-4264-9960-5EEBF99EBABF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721609" y="2652147"/>
            <a:ext cx="3278604" cy="3420052"/>
          </a:xfrm>
          <a:noFill/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959336A-5494-403C-AF10-D4356BF7B59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662237" y="2649419"/>
            <a:ext cx="3278604" cy="3420052"/>
          </a:xfrm>
          <a:noFill/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9E52158-E229-4C7F-B210-CF2B87FC19E4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520935" y="2649419"/>
            <a:ext cx="3278604" cy="3420052"/>
          </a:xfrm>
          <a:noFill/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92B38D-0C20-4BB5-ABA2-6136F79DDE9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2313" y="1954094"/>
            <a:ext cx="3278187" cy="568325"/>
          </a:xfrm>
        </p:spPr>
        <p:txBody>
          <a:bodyPr>
            <a:noAutofit/>
          </a:bodyPr>
          <a:lstStyle>
            <a:lvl1pPr marL="0" indent="0" algn="ctr">
              <a:buNone/>
              <a:defRPr lang="LID4096" sz="18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add headline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8F92D1B7-610D-4FCA-B410-5348A312221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662237" y="2004894"/>
            <a:ext cx="3278187" cy="568325"/>
          </a:xfrm>
        </p:spPr>
        <p:txBody>
          <a:bodyPr>
            <a:noAutofit/>
          </a:bodyPr>
          <a:lstStyle>
            <a:lvl1pPr marL="0" indent="0" algn="ctr">
              <a:buNone/>
              <a:defRPr lang="LID4096" sz="18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add headline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17644E20-433C-4470-8EB3-E60638D07E8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520935" y="2004894"/>
            <a:ext cx="3278187" cy="568325"/>
          </a:xfrm>
        </p:spPr>
        <p:txBody>
          <a:bodyPr>
            <a:noAutofit/>
          </a:bodyPr>
          <a:lstStyle>
            <a:lvl1pPr marL="0" indent="0" algn="ctr">
              <a:buNone/>
              <a:defRPr lang="LID4096" sz="18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add headline</a:t>
            </a:r>
          </a:p>
        </p:txBody>
      </p:sp>
    </p:spTree>
    <p:extLst>
      <p:ext uri="{BB962C8B-B14F-4D97-AF65-F5344CB8AC3E}">
        <p14:creationId xmlns:p14="http://schemas.microsoft.com/office/powerpoint/2010/main" val="57613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7BAE1-1C19-4298-B477-41203FABD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D492EA-2898-450F-B9F9-A1E59AAED3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/>
              <a:t> |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040EFA-F4D7-48C8-B5B8-D9AD0B212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CONFIDENTIAL - FOR INTERNAL USE ONLY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857BD98C-7E55-4F30-B4F2-3C1B9FDD4637}"/>
              </a:ext>
            </a:extLst>
          </p:cNvPr>
          <p:cNvSpPr/>
          <p:nvPr userDrawn="1"/>
        </p:nvSpPr>
        <p:spPr>
          <a:xfrm>
            <a:off x="1673886" y="1559006"/>
            <a:ext cx="1735071" cy="1735071"/>
          </a:xfrm>
          <a:custGeom>
            <a:avLst/>
            <a:gdLst>
              <a:gd name="connsiteX0" fmla="*/ 867461 w 1735071"/>
              <a:gd name="connsiteY0" fmla="*/ 1734876 h 1735071"/>
              <a:gd name="connsiteX1" fmla="*/ -147 w 1735071"/>
              <a:gd name="connsiteY1" fmla="*/ 867413 h 1735071"/>
              <a:gd name="connsiteX2" fmla="*/ 867316 w 1735071"/>
              <a:gd name="connsiteY2" fmla="*/ -196 h 1735071"/>
              <a:gd name="connsiteX3" fmla="*/ 1734925 w 1735071"/>
              <a:gd name="connsiteY3" fmla="*/ 867268 h 1735071"/>
              <a:gd name="connsiteX4" fmla="*/ 1734925 w 1735071"/>
              <a:gd name="connsiteY4" fmla="*/ 867340 h 1735071"/>
              <a:gd name="connsiteX5" fmla="*/ 1713116 w 1735071"/>
              <a:gd name="connsiteY5" fmla="*/ 889149 h 1735071"/>
              <a:gd name="connsiteX6" fmla="*/ 1691308 w 1735071"/>
              <a:gd name="connsiteY6" fmla="*/ 867340 h 1735071"/>
              <a:gd name="connsiteX7" fmla="*/ 867389 w 1735071"/>
              <a:gd name="connsiteY7" fmla="*/ 43421 h 1735071"/>
              <a:gd name="connsiteX8" fmla="*/ 43470 w 1735071"/>
              <a:gd name="connsiteY8" fmla="*/ 867340 h 1735071"/>
              <a:gd name="connsiteX9" fmla="*/ 867389 w 1735071"/>
              <a:gd name="connsiteY9" fmla="*/ 1691260 h 1735071"/>
              <a:gd name="connsiteX10" fmla="*/ 867461 w 1735071"/>
              <a:gd name="connsiteY10" fmla="*/ 1691260 h 1735071"/>
              <a:gd name="connsiteX11" fmla="*/ 889270 w 1735071"/>
              <a:gd name="connsiteY11" fmla="*/ 1713068 h 1735071"/>
              <a:gd name="connsiteX12" fmla="*/ 867461 w 1735071"/>
              <a:gd name="connsiteY12" fmla="*/ 1734876 h 1735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5071" h="1735071">
                <a:moveTo>
                  <a:pt x="867461" y="1734876"/>
                </a:moveTo>
                <a:cubicBezTo>
                  <a:pt x="388332" y="1734920"/>
                  <a:pt x="-103" y="1346542"/>
                  <a:pt x="-147" y="867413"/>
                </a:cubicBezTo>
                <a:cubicBezTo>
                  <a:pt x="-191" y="388284"/>
                  <a:pt x="388187" y="-152"/>
                  <a:pt x="867316" y="-196"/>
                </a:cubicBezTo>
                <a:cubicBezTo>
                  <a:pt x="1346445" y="-239"/>
                  <a:pt x="1734881" y="388138"/>
                  <a:pt x="1734925" y="867268"/>
                </a:cubicBezTo>
                <a:cubicBezTo>
                  <a:pt x="1734925" y="867289"/>
                  <a:pt x="1734925" y="867318"/>
                  <a:pt x="1734925" y="867340"/>
                </a:cubicBezTo>
                <a:cubicBezTo>
                  <a:pt x="1734925" y="879386"/>
                  <a:pt x="1725162" y="889149"/>
                  <a:pt x="1713116" y="889149"/>
                </a:cubicBezTo>
                <a:cubicBezTo>
                  <a:pt x="1701071" y="889149"/>
                  <a:pt x="1691308" y="879386"/>
                  <a:pt x="1691308" y="867340"/>
                </a:cubicBezTo>
                <a:cubicBezTo>
                  <a:pt x="1691308" y="412302"/>
                  <a:pt x="1322427" y="43421"/>
                  <a:pt x="867389" y="43421"/>
                </a:cubicBezTo>
                <a:cubicBezTo>
                  <a:pt x="412351" y="43421"/>
                  <a:pt x="43470" y="412302"/>
                  <a:pt x="43470" y="867340"/>
                </a:cubicBezTo>
                <a:cubicBezTo>
                  <a:pt x="43470" y="1322379"/>
                  <a:pt x="412351" y="1691260"/>
                  <a:pt x="867389" y="1691260"/>
                </a:cubicBezTo>
                <a:cubicBezTo>
                  <a:pt x="867411" y="1691260"/>
                  <a:pt x="867440" y="1691260"/>
                  <a:pt x="867461" y="1691260"/>
                </a:cubicBezTo>
                <a:cubicBezTo>
                  <a:pt x="879507" y="1691260"/>
                  <a:pt x="889270" y="1701022"/>
                  <a:pt x="889270" y="1713068"/>
                </a:cubicBezTo>
                <a:cubicBezTo>
                  <a:pt x="889270" y="1725113"/>
                  <a:pt x="879507" y="1734876"/>
                  <a:pt x="867461" y="1734876"/>
                </a:cubicBezTo>
                <a:close/>
              </a:path>
            </a:pathLst>
          </a:custGeom>
          <a:solidFill>
            <a:schemeClr val="accent1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81AD6FB-9E5E-4E8B-BC56-E5EC7821A299}"/>
              </a:ext>
            </a:extLst>
          </p:cNvPr>
          <p:cNvSpPr/>
          <p:nvPr userDrawn="1"/>
        </p:nvSpPr>
        <p:spPr>
          <a:xfrm>
            <a:off x="1248260" y="1134761"/>
            <a:ext cx="2463711" cy="2581106"/>
          </a:xfrm>
          <a:custGeom>
            <a:avLst/>
            <a:gdLst>
              <a:gd name="connsiteX0" fmla="*/ 1289962 w 2463711"/>
              <a:gd name="connsiteY0" fmla="*/ 2580895 h 2581106"/>
              <a:gd name="connsiteX1" fmla="*/ -147 w 2463711"/>
              <a:gd name="connsiteY1" fmla="*/ 1290713 h 2581106"/>
              <a:gd name="connsiteX2" fmla="*/ 1289962 w 2463711"/>
              <a:gd name="connsiteY2" fmla="*/ -196 h 2581106"/>
              <a:gd name="connsiteX3" fmla="*/ 2249093 w 2463711"/>
              <a:gd name="connsiteY3" fmla="*/ 425431 h 2581106"/>
              <a:gd name="connsiteX4" fmla="*/ 2247930 w 2463711"/>
              <a:gd name="connsiteY4" fmla="*/ 456253 h 2581106"/>
              <a:gd name="connsiteX5" fmla="*/ 2217107 w 2463711"/>
              <a:gd name="connsiteY5" fmla="*/ 455090 h 2581106"/>
              <a:gd name="connsiteX6" fmla="*/ 1289962 w 2463711"/>
              <a:gd name="connsiteY6" fmla="*/ 43421 h 2581106"/>
              <a:gd name="connsiteX7" fmla="*/ 43470 w 2463711"/>
              <a:gd name="connsiteY7" fmla="*/ 1290713 h 2581106"/>
              <a:gd name="connsiteX8" fmla="*/ 1289962 w 2463711"/>
              <a:gd name="connsiteY8" fmla="*/ 2537278 h 2581106"/>
              <a:gd name="connsiteX9" fmla="*/ 2421887 w 2463711"/>
              <a:gd name="connsiteY9" fmla="*/ 1813314 h 2581106"/>
              <a:gd name="connsiteX10" fmla="*/ 2450820 w 2463711"/>
              <a:gd name="connsiteY10" fmla="*/ 1802555 h 2581106"/>
              <a:gd name="connsiteX11" fmla="*/ 2461579 w 2463711"/>
              <a:gd name="connsiteY11" fmla="*/ 1831487 h 2581106"/>
              <a:gd name="connsiteX12" fmla="*/ 1289962 w 2463711"/>
              <a:gd name="connsiteY12" fmla="*/ 2580895 h 2581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63711" h="2581106">
                <a:moveTo>
                  <a:pt x="1289962" y="2580895"/>
                </a:moveTo>
                <a:cubicBezTo>
                  <a:pt x="578574" y="2580895"/>
                  <a:pt x="-147" y="2002101"/>
                  <a:pt x="-147" y="1290713"/>
                </a:cubicBezTo>
                <a:cubicBezTo>
                  <a:pt x="-147" y="579325"/>
                  <a:pt x="578574" y="-196"/>
                  <a:pt x="1289962" y="-196"/>
                </a:cubicBezTo>
                <a:cubicBezTo>
                  <a:pt x="1648636" y="-196"/>
                  <a:pt x="1998297" y="154934"/>
                  <a:pt x="2249093" y="425431"/>
                </a:cubicBezTo>
                <a:cubicBezTo>
                  <a:pt x="2257285" y="434263"/>
                  <a:pt x="2256762" y="448060"/>
                  <a:pt x="2247930" y="456253"/>
                </a:cubicBezTo>
                <a:cubicBezTo>
                  <a:pt x="2239097" y="464446"/>
                  <a:pt x="2225300" y="463922"/>
                  <a:pt x="2217107" y="455090"/>
                </a:cubicBezTo>
                <a:cubicBezTo>
                  <a:pt x="1974526" y="193390"/>
                  <a:pt x="1636569" y="43421"/>
                  <a:pt x="1289962" y="43421"/>
                </a:cubicBezTo>
                <a:cubicBezTo>
                  <a:pt x="602636" y="43421"/>
                  <a:pt x="43470" y="603169"/>
                  <a:pt x="43470" y="1290713"/>
                </a:cubicBezTo>
                <a:cubicBezTo>
                  <a:pt x="43470" y="1978257"/>
                  <a:pt x="602636" y="2537278"/>
                  <a:pt x="1289962" y="2537278"/>
                </a:cubicBezTo>
                <a:cubicBezTo>
                  <a:pt x="1784284" y="2537278"/>
                  <a:pt x="2218125" y="2259876"/>
                  <a:pt x="2421887" y="1813314"/>
                </a:cubicBezTo>
                <a:cubicBezTo>
                  <a:pt x="2426903" y="1802351"/>
                  <a:pt x="2439858" y="1797539"/>
                  <a:pt x="2450820" y="1802555"/>
                </a:cubicBezTo>
                <a:cubicBezTo>
                  <a:pt x="2461782" y="1807571"/>
                  <a:pt x="2466595" y="1820525"/>
                  <a:pt x="2461579" y="1831487"/>
                </a:cubicBezTo>
                <a:cubicBezTo>
                  <a:pt x="2252502" y="2290051"/>
                  <a:pt x="1793931" y="2583374"/>
                  <a:pt x="1289962" y="2580895"/>
                </a:cubicBezTo>
                <a:close/>
              </a:path>
            </a:pathLst>
          </a:custGeom>
          <a:solidFill>
            <a:schemeClr val="accent1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37EFBF92-7B3F-4B96-9A9F-7852772FB4B4}"/>
              </a:ext>
            </a:extLst>
          </p:cNvPr>
          <p:cNvSpPr/>
          <p:nvPr userDrawn="1"/>
        </p:nvSpPr>
        <p:spPr>
          <a:xfrm>
            <a:off x="3348982" y="1447480"/>
            <a:ext cx="319452" cy="328592"/>
          </a:xfrm>
          <a:custGeom>
            <a:avLst/>
            <a:gdLst>
              <a:gd name="connsiteX0" fmla="*/ 297466 w 319452"/>
              <a:gd name="connsiteY0" fmla="*/ 328396 h 328592"/>
              <a:gd name="connsiteX1" fmla="*/ 286562 w 319452"/>
              <a:gd name="connsiteY1" fmla="*/ 325489 h 328592"/>
              <a:gd name="connsiteX2" fmla="*/ 11559 w 319452"/>
              <a:gd name="connsiteY2" fmla="*/ 166215 h 328592"/>
              <a:gd name="connsiteX3" fmla="*/ 2341 w 319452"/>
              <a:gd name="connsiteY3" fmla="*/ 136781 h 328592"/>
              <a:gd name="connsiteX4" fmla="*/ 31775 w 319452"/>
              <a:gd name="connsiteY4" fmla="*/ 127563 h 328592"/>
              <a:gd name="connsiteX5" fmla="*/ 33367 w 319452"/>
              <a:gd name="connsiteY5" fmla="*/ 128486 h 328592"/>
              <a:gd name="connsiteX6" fmla="*/ 246144 w 319452"/>
              <a:gd name="connsiteY6" fmla="*/ 251704 h 328592"/>
              <a:gd name="connsiteX7" fmla="*/ 137538 w 319452"/>
              <a:gd name="connsiteY7" fmla="*/ 31294 h 328592"/>
              <a:gd name="connsiteX8" fmla="*/ 147425 w 319452"/>
              <a:gd name="connsiteY8" fmla="*/ 2071 h 328592"/>
              <a:gd name="connsiteX9" fmla="*/ 176648 w 319452"/>
              <a:gd name="connsiteY9" fmla="*/ 11957 h 328592"/>
              <a:gd name="connsiteX10" fmla="*/ 317094 w 319452"/>
              <a:gd name="connsiteY10" fmla="*/ 297138 h 328592"/>
              <a:gd name="connsiteX11" fmla="*/ 312369 w 319452"/>
              <a:gd name="connsiteY11" fmla="*/ 322653 h 328592"/>
              <a:gd name="connsiteX12" fmla="*/ 297466 w 319452"/>
              <a:gd name="connsiteY12" fmla="*/ 328396 h 328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9452" h="328592">
                <a:moveTo>
                  <a:pt x="297466" y="328396"/>
                </a:moveTo>
                <a:cubicBezTo>
                  <a:pt x="293643" y="328404"/>
                  <a:pt x="289877" y="327400"/>
                  <a:pt x="286562" y="325489"/>
                </a:cubicBezTo>
                <a:lnTo>
                  <a:pt x="11559" y="166215"/>
                </a:lnTo>
                <a:cubicBezTo>
                  <a:pt x="887" y="160632"/>
                  <a:pt x="-3242" y="147452"/>
                  <a:pt x="2341" y="136781"/>
                </a:cubicBezTo>
                <a:cubicBezTo>
                  <a:pt x="7924" y="126109"/>
                  <a:pt x="21104" y="121980"/>
                  <a:pt x="31775" y="127563"/>
                </a:cubicBezTo>
                <a:cubicBezTo>
                  <a:pt x="32320" y="127854"/>
                  <a:pt x="32851" y="128159"/>
                  <a:pt x="33367" y="128486"/>
                </a:cubicBezTo>
                <a:lnTo>
                  <a:pt x="246144" y="251704"/>
                </a:lnTo>
                <a:lnTo>
                  <a:pt x="137538" y="31294"/>
                </a:lnTo>
                <a:cubicBezTo>
                  <a:pt x="132195" y="20492"/>
                  <a:pt x="136622" y="7414"/>
                  <a:pt x="147425" y="2071"/>
                </a:cubicBezTo>
                <a:cubicBezTo>
                  <a:pt x="158227" y="-3272"/>
                  <a:pt x="171305" y="1155"/>
                  <a:pt x="176648" y="11957"/>
                </a:cubicBezTo>
                <a:lnTo>
                  <a:pt x="317094" y="297138"/>
                </a:lnTo>
                <a:cubicBezTo>
                  <a:pt x="321303" y="305759"/>
                  <a:pt x="319384" y="316111"/>
                  <a:pt x="312369" y="322653"/>
                </a:cubicBezTo>
                <a:cubicBezTo>
                  <a:pt x="308305" y="326383"/>
                  <a:pt x="302984" y="328433"/>
                  <a:pt x="297466" y="328396"/>
                </a:cubicBezTo>
                <a:close/>
              </a:path>
            </a:pathLst>
          </a:custGeom>
          <a:solidFill>
            <a:schemeClr val="accent1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9399DDF-4CF1-4705-B8D7-B94A4D064567}"/>
              </a:ext>
            </a:extLst>
          </p:cNvPr>
          <p:cNvSpPr/>
          <p:nvPr userDrawn="1"/>
        </p:nvSpPr>
        <p:spPr>
          <a:xfrm>
            <a:off x="2519686" y="3672235"/>
            <a:ext cx="43616" cy="398656"/>
          </a:xfrm>
          <a:custGeom>
            <a:avLst/>
            <a:gdLst>
              <a:gd name="connsiteX0" fmla="*/ 21661 w 43616"/>
              <a:gd name="connsiteY0" fmla="*/ 398461 h 398656"/>
              <a:gd name="connsiteX1" fmla="*/ -147 w 43616"/>
              <a:gd name="connsiteY1" fmla="*/ 376652 h 398656"/>
              <a:gd name="connsiteX2" fmla="*/ -147 w 43616"/>
              <a:gd name="connsiteY2" fmla="*/ 21613 h 398656"/>
              <a:gd name="connsiteX3" fmla="*/ 21661 w 43616"/>
              <a:gd name="connsiteY3" fmla="*/ -196 h 398656"/>
              <a:gd name="connsiteX4" fmla="*/ 43470 w 43616"/>
              <a:gd name="connsiteY4" fmla="*/ 21613 h 398656"/>
              <a:gd name="connsiteX5" fmla="*/ 43470 w 43616"/>
              <a:gd name="connsiteY5" fmla="*/ 376652 h 398656"/>
              <a:gd name="connsiteX6" fmla="*/ 21661 w 43616"/>
              <a:gd name="connsiteY6" fmla="*/ 398461 h 398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616" h="398656">
                <a:moveTo>
                  <a:pt x="21661" y="398461"/>
                </a:moveTo>
                <a:cubicBezTo>
                  <a:pt x="9616" y="398461"/>
                  <a:pt x="-147" y="388698"/>
                  <a:pt x="-147" y="376652"/>
                </a:cubicBezTo>
                <a:lnTo>
                  <a:pt x="-147" y="21613"/>
                </a:lnTo>
                <a:cubicBezTo>
                  <a:pt x="-147" y="9567"/>
                  <a:pt x="9616" y="-196"/>
                  <a:pt x="21661" y="-196"/>
                </a:cubicBezTo>
                <a:cubicBezTo>
                  <a:pt x="33707" y="-196"/>
                  <a:pt x="43470" y="9567"/>
                  <a:pt x="43470" y="21613"/>
                </a:cubicBezTo>
                <a:lnTo>
                  <a:pt x="43470" y="376652"/>
                </a:lnTo>
                <a:cubicBezTo>
                  <a:pt x="43470" y="388698"/>
                  <a:pt x="33707" y="398461"/>
                  <a:pt x="21661" y="398461"/>
                </a:cubicBezTo>
                <a:close/>
              </a:path>
            </a:pathLst>
          </a:custGeom>
          <a:solidFill>
            <a:schemeClr val="accent1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E0D87ED-3311-46B4-B746-8F15D167779E}"/>
              </a:ext>
            </a:extLst>
          </p:cNvPr>
          <p:cNvSpPr/>
          <p:nvPr userDrawn="1"/>
        </p:nvSpPr>
        <p:spPr>
          <a:xfrm>
            <a:off x="3554855" y="1134761"/>
            <a:ext cx="2463698" cy="2581106"/>
          </a:xfrm>
          <a:custGeom>
            <a:avLst/>
            <a:gdLst>
              <a:gd name="connsiteX0" fmla="*/ 1289962 w 2463698"/>
              <a:gd name="connsiteY0" fmla="*/ 2580895 h 2581106"/>
              <a:gd name="connsiteX1" fmla="*/ -147 w 2463698"/>
              <a:gd name="connsiteY1" fmla="*/ 1290786 h 2581106"/>
              <a:gd name="connsiteX2" fmla="*/ 1289962 w 2463698"/>
              <a:gd name="connsiteY2" fmla="*/ -196 h 2581106"/>
              <a:gd name="connsiteX3" fmla="*/ 2249093 w 2463698"/>
              <a:gd name="connsiteY3" fmla="*/ 425503 h 2581106"/>
              <a:gd name="connsiteX4" fmla="*/ 2249435 w 2463698"/>
              <a:gd name="connsiteY4" fmla="*/ 456340 h 2581106"/>
              <a:gd name="connsiteX5" fmla="*/ 2218590 w 2463698"/>
              <a:gd name="connsiteY5" fmla="*/ 456682 h 2581106"/>
              <a:gd name="connsiteX6" fmla="*/ 2217180 w 2463698"/>
              <a:gd name="connsiteY6" fmla="*/ 455163 h 2581106"/>
              <a:gd name="connsiteX7" fmla="*/ 1289962 w 2463698"/>
              <a:gd name="connsiteY7" fmla="*/ 43421 h 2581106"/>
              <a:gd name="connsiteX8" fmla="*/ 43470 w 2463698"/>
              <a:gd name="connsiteY8" fmla="*/ 1290786 h 2581106"/>
              <a:gd name="connsiteX9" fmla="*/ 1289962 w 2463698"/>
              <a:gd name="connsiteY9" fmla="*/ 2537278 h 2581106"/>
              <a:gd name="connsiteX10" fmla="*/ 2421887 w 2463698"/>
              <a:gd name="connsiteY10" fmla="*/ 1813386 h 2581106"/>
              <a:gd name="connsiteX11" fmla="*/ 2450784 w 2463698"/>
              <a:gd name="connsiteY11" fmla="*/ 1802591 h 2581106"/>
              <a:gd name="connsiteX12" fmla="*/ 2461579 w 2463698"/>
              <a:gd name="connsiteY12" fmla="*/ 1831487 h 2581106"/>
              <a:gd name="connsiteX13" fmla="*/ 1289962 w 2463698"/>
              <a:gd name="connsiteY13" fmla="*/ 2580895 h 2581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63698" h="2581106">
                <a:moveTo>
                  <a:pt x="1289962" y="2580895"/>
                </a:moveTo>
                <a:cubicBezTo>
                  <a:pt x="578574" y="2580895"/>
                  <a:pt x="-147" y="2002101"/>
                  <a:pt x="-147" y="1290786"/>
                </a:cubicBezTo>
                <a:cubicBezTo>
                  <a:pt x="-147" y="579470"/>
                  <a:pt x="578574" y="-196"/>
                  <a:pt x="1289962" y="-196"/>
                </a:cubicBezTo>
                <a:cubicBezTo>
                  <a:pt x="1648709" y="-196"/>
                  <a:pt x="1998297" y="154934"/>
                  <a:pt x="2249093" y="425503"/>
                </a:cubicBezTo>
                <a:cubicBezTo>
                  <a:pt x="2257700" y="433929"/>
                  <a:pt x="2257852" y="447733"/>
                  <a:pt x="2249435" y="456340"/>
                </a:cubicBezTo>
                <a:cubicBezTo>
                  <a:pt x="2241009" y="464955"/>
                  <a:pt x="2227204" y="465107"/>
                  <a:pt x="2218590" y="456682"/>
                </a:cubicBezTo>
                <a:cubicBezTo>
                  <a:pt x="2218096" y="456202"/>
                  <a:pt x="2217623" y="455693"/>
                  <a:pt x="2217180" y="455163"/>
                </a:cubicBezTo>
                <a:cubicBezTo>
                  <a:pt x="1974526" y="193462"/>
                  <a:pt x="1636569" y="43421"/>
                  <a:pt x="1289962" y="43421"/>
                </a:cubicBezTo>
                <a:cubicBezTo>
                  <a:pt x="602635" y="43421"/>
                  <a:pt x="43470" y="603169"/>
                  <a:pt x="43470" y="1290786"/>
                </a:cubicBezTo>
                <a:cubicBezTo>
                  <a:pt x="43470" y="1978403"/>
                  <a:pt x="602635" y="2537278"/>
                  <a:pt x="1289962" y="2537278"/>
                </a:cubicBezTo>
                <a:cubicBezTo>
                  <a:pt x="1784284" y="2537278"/>
                  <a:pt x="2218125" y="2259876"/>
                  <a:pt x="2421887" y="1813386"/>
                </a:cubicBezTo>
                <a:cubicBezTo>
                  <a:pt x="2426889" y="1802424"/>
                  <a:pt x="2439822" y="1797590"/>
                  <a:pt x="2450784" y="1802591"/>
                </a:cubicBezTo>
                <a:cubicBezTo>
                  <a:pt x="2461746" y="1807593"/>
                  <a:pt x="2466580" y="1820525"/>
                  <a:pt x="2461579" y="1831487"/>
                </a:cubicBezTo>
                <a:cubicBezTo>
                  <a:pt x="2252502" y="2290051"/>
                  <a:pt x="1793931" y="2583374"/>
                  <a:pt x="1289962" y="2580895"/>
                </a:cubicBezTo>
                <a:close/>
              </a:path>
            </a:pathLst>
          </a:custGeom>
          <a:solidFill>
            <a:schemeClr val="tx2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2AC2EE9-E924-49EE-A7B8-22C1C92EDC45}"/>
              </a:ext>
            </a:extLst>
          </p:cNvPr>
          <p:cNvSpPr/>
          <p:nvPr userDrawn="1"/>
        </p:nvSpPr>
        <p:spPr>
          <a:xfrm>
            <a:off x="5655578" y="1446933"/>
            <a:ext cx="319507" cy="329356"/>
          </a:xfrm>
          <a:custGeom>
            <a:avLst/>
            <a:gdLst>
              <a:gd name="connsiteX0" fmla="*/ 297539 w 319507"/>
              <a:gd name="connsiteY0" fmla="*/ 329016 h 329356"/>
              <a:gd name="connsiteX1" fmla="*/ 286562 w 319507"/>
              <a:gd name="connsiteY1" fmla="*/ 326035 h 329356"/>
              <a:gd name="connsiteX2" fmla="*/ 11559 w 319507"/>
              <a:gd name="connsiteY2" fmla="*/ 166835 h 329356"/>
              <a:gd name="connsiteX3" fmla="*/ 2341 w 319507"/>
              <a:gd name="connsiteY3" fmla="*/ 137401 h 329356"/>
              <a:gd name="connsiteX4" fmla="*/ 31775 w 319507"/>
              <a:gd name="connsiteY4" fmla="*/ 128190 h 329356"/>
              <a:gd name="connsiteX5" fmla="*/ 33367 w 319507"/>
              <a:gd name="connsiteY5" fmla="*/ 129106 h 329356"/>
              <a:gd name="connsiteX6" fmla="*/ 246144 w 319507"/>
              <a:gd name="connsiteY6" fmla="*/ 252251 h 329356"/>
              <a:gd name="connsiteX7" fmla="*/ 137538 w 319507"/>
              <a:gd name="connsiteY7" fmla="*/ 31841 h 329356"/>
              <a:gd name="connsiteX8" fmla="*/ 146574 w 319507"/>
              <a:gd name="connsiteY8" fmla="*/ 2356 h 329356"/>
              <a:gd name="connsiteX9" fmla="*/ 176066 w 319507"/>
              <a:gd name="connsiteY9" fmla="*/ 11392 h 329356"/>
              <a:gd name="connsiteX10" fmla="*/ 176648 w 319507"/>
              <a:gd name="connsiteY10" fmla="*/ 12577 h 329356"/>
              <a:gd name="connsiteX11" fmla="*/ 317094 w 319507"/>
              <a:gd name="connsiteY11" fmla="*/ 297685 h 329356"/>
              <a:gd name="connsiteX12" fmla="*/ 307214 w 319507"/>
              <a:gd name="connsiteY12" fmla="*/ 326900 h 329356"/>
              <a:gd name="connsiteX13" fmla="*/ 297539 w 319507"/>
              <a:gd name="connsiteY13" fmla="*/ 329161 h 329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19507" h="329356">
                <a:moveTo>
                  <a:pt x="297539" y="329016"/>
                </a:moveTo>
                <a:cubicBezTo>
                  <a:pt x="293679" y="329009"/>
                  <a:pt x="289891" y="327984"/>
                  <a:pt x="286562" y="326035"/>
                </a:cubicBezTo>
                <a:lnTo>
                  <a:pt x="11559" y="166835"/>
                </a:lnTo>
                <a:cubicBezTo>
                  <a:pt x="887" y="161252"/>
                  <a:pt x="-3242" y="148072"/>
                  <a:pt x="2341" y="137401"/>
                </a:cubicBezTo>
                <a:cubicBezTo>
                  <a:pt x="7924" y="126729"/>
                  <a:pt x="21104" y="122607"/>
                  <a:pt x="31775" y="128190"/>
                </a:cubicBezTo>
                <a:cubicBezTo>
                  <a:pt x="32320" y="128474"/>
                  <a:pt x="32851" y="128779"/>
                  <a:pt x="33367" y="129106"/>
                </a:cubicBezTo>
                <a:lnTo>
                  <a:pt x="246144" y="252251"/>
                </a:lnTo>
                <a:lnTo>
                  <a:pt x="137538" y="31841"/>
                </a:lnTo>
                <a:cubicBezTo>
                  <a:pt x="131890" y="21206"/>
                  <a:pt x="135939" y="7997"/>
                  <a:pt x="146574" y="2356"/>
                </a:cubicBezTo>
                <a:cubicBezTo>
                  <a:pt x="157217" y="-3292"/>
                  <a:pt x="170418" y="749"/>
                  <a:pt x="176066" y="11392"/>
                </a:cubicBezTo>
                <a:cubicBezTo>
                  <a:pt x="176270" y="11777"/>
                  <a:pt x="176466" y="12177"/>
                  <a:pt x="176648" y="12577"/>
                </a:cubicBezTo>
                <a:lnTo>
                  <a:pt x="317094" y="297685"/>
                </a:lnTo>
                <a:cubicBezTo>
                  <a:pt x="322437" y="308480"/>
                  <a:pt x="318010" y="321565"/>
                  <a:pt x="307214" y="326900"/>
                </a:cubicBezTo>
                <a:cubicBezTo>
                  <a:pt x="304205" y="328391"/>
                  <a:pt x="300897" y="329161"/>
                  <a:pt x="297539" y="329161"/>
                </a:cubicBezTo>
                <a:close/>
              </a:path>
            </a:pathLst>
          </a:custGeom>
          <a:solidFill>
            <a:schemeClr val="tx2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7A5BB1E-9351-484D-B6C5-597533F5F7E7}"/>
              </a:ext>
            </a:extLst>
          </p:cNvPr>
          <p:cNvSpPr/>
          <p:nvPr userDrawn="1"/>
        </p:nvSpPr>
        <p:spPr>
          <a:xfrm>
            <a:off x="3977428" y="1559006"/>
            <a:ext cx="1735071" cy="1735071"/>
          </a:xfrm>
          <a:custGeom>
            <a:avLst/>
            <a:gdLst>
              <a:gd name="connsiteX0" fmla="*/ 867389 w 1735071"/>
              <a:gd name="connsiteY0" fmla="*/ 1734876 h 1735071"/>
              <a:gd name="connsiteX1" fmla="*/ 845581 w 1735071"/>
              <a:gd name="connsiteY1" fmla="*/ 1713068 h 1735071"/>
              <a:gd name="connsiteX2" fmla="*/ 867389 w 1735071"/>
              <a:gd name="connsiteY2" fmla="*/ 1691260 h 1735071"/>
              <a:gd name="connsiteX3" fmla="*/ 1691308 w 1735071"/>
              <a:gd name="connsiteY3" fmla="*/ 867340 h 1735071"/>
              <a:gd name="connsiteX4" fmla="*/ 867389 w 1735071"/>
              <a:gd name="connsiteY4" fmla="*/ 43421 h 1735071"/>
              <a:gd name="connsiteX5" fmla="*/ 43470 w 1735071"/>
              <a:gd name="connsiteY5" fmla="*/ 867340 h 1735071"/>
              <a:gd name="connsiteX6" fmla="*/ 21661 w 1735071"/>
              <a:gd name="connsiteY6" fmla="*/ 889149 h 1735071"/>
              <a:gd name="connsiteX7" fmla="*/ -147 w 1735071"/>
              <a:gd name="connsiteY7" fmla="*/ 867340 h 1735071"/>
              <a:gd name="connsiteX8" fmla="*/ 867389 w 1735071"/>
              <a:gd name="connsiteY8" fmla="*/ -196 h 1735071"/>
              <a:gd name="connsiteX9" fmla="*/ 1734925 w 1735071"/>
              <a:gd name="connsiteY9" fmla="*/ 867340 h 1735071"/>
              <a:gd name="connsiteX10" fmla="*/ 867389 w 1735071"/>
              <a:gd name="connsiteY10" fmla="*/ 1734876 h 1735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35071" h="1735071">
                <a:moveTo>
                  <a:pt x="867389" y="1734876"/>
                </a:moveTo>
                <a:cubicBezTo>
                  <a:pt x="855343" y="1734876"/>
                  <a:pt x="845581" y="1725113"/>
                  <a:pt x="845581" y="1713068"/>
                </a:cubicBezTo>
                <a:cubicBezTo>
                  <a:pt x="845581" y="1701022"/>
                  <a:pt x="855343" y="1691260"/>
                  <a:pt x="867389" y="1691260"/>
                </a:cubicBezTo>
                <a:cubicBezTo>
                  <a:pt x="1322427" y="1691260"/>
                  <a:pt x="1691308" y="1322379"/>
                  <a:pt x="1691308" y="867340"/>
                </a:cubicBezTo>
                <a:cubicBezTo>
                  <a:pt x="1691308" y="412302"/>
                  <a:pt x="1322427" y="43421"/>
                  <a:pt x="867389" y="43421"/>
                </a:cubicBezTo>
                <a:cubicBezTo>
                  <a:pt x="412351" y="43421"/>
                  <a:pt x="43470" y="412302"/>
                  <a:pt x="43470" y="867340"/>
                </a:cubicBezTo>
                <a:cubicBezTo>
                  <a:pt x="43470" y="879386"/>
                  <a:pt x="33707" y="889149"/>
                  <a:pt x="21661" y="889149"/>
                </a:cubicBezTo>
                <a:cubicBezTo>
                  <a:pt x="9616" y="889149"/>
                  <a:pt x="-147" y="879386"/>
                  <a:pt x="-147" y="867340"/>
                </a:cubicBezTo>
                <a:cubicBezTo>
                  <a:pt x="-147" y="388211"/>
                  <a:pt x="388260" y="-196"/>
                  <a:pt x="867389" y="-196"/>
                </a:cubicBezTo>
                <a:cubicBezTo>
                  <a:pt x="1346518" y="-196"/>
                  <a:pt x="1734925" y="388211"/>
                  <a:pt x="1734925" y="867340"/>
                </a:cubicBezTo>
                <a:cubicBezTo>
                  <a:pt x="1734925" y="1346470"/>
                  <a:pt x="1346518" y="1734876"/>
                  <a:pt x="867389" y="1734876"/>
                </a:cubicBezTo>
                <a:close/>
              </a:path>
            </a:pathLst>
          </a:custGeom>
          <a:solidFill>
            <a:schemeClr val="tx2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1B94256-D0D7-4DE8-AB37-50BF83C40C1C}"/>
              </a:ext>
            </a:extLst>
          </p:cNvPr>
          <p:cNvSpPr/>
          <p:nvPr userDrawn="1"/>
        </p:nvSpPr>
        <p:spPr>
          <a:xfrm>
            <a:off x="4823156" y="3672235"/>
            <a:ext cx="43616" cy="398656"/>
          </a:xfrm>
          <a:custGeom>
            <a:avLst/>
            <a:gdLst>
              <a:gd name="connsiteX0" fmla="*/ 21661 w 43616"/>
              <a:gd name="connsiteY0" fmla="*/ 398461 h 398656"/>
              <a:gd name="connsiteX1" fmla="*/ -147 w 43616"/>
              <a:gd name="connsiteY1" fmla="*/ 376652 h 398656"/>
              <a:gd name="connsiteX2" fmla="*/ -147 w 43616"/>
              <a:gd name="connsiteY2" fmla="*/ 21613 h 398656"/>
              <a:gd name="connsiteX3" fmla="*/ 21661 w 43616"/>
              <a:gd name="connsiteY3" fmla="*/ -196 h 398656"/>
              <a:gd name="connsiteX4" fmla="*/ 43470 w 43616"/>
              <a:gd name="connsiteY4" fmla="*/ 21613 h 398656"/>
              <a:gd name="connsiteX5" fmla="*/ 43470 w 43616"/>
              <a:gd name="connsiteY5" fmla="*/ 376652 h 398656"/>
              <a:gd name="connsiteX6" fmla="*/ 21661 w 43616"/>
              <a:gd name="connsiteY6" fmla="*/ 398461 h 398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616" h="398656">
                <a:moveTo>
                  <a:pt x="21661" y="398461"/>
                </a:moveTo>
                <a:cubicBezTo>
                  <a:pt x="9616" y="398461"/>
                  <a:pt x="-147" y="388698"/>
                  <a:pt x="-147" y="376652"/>
                </a:cubicBezTo>
                <a:lnTo>
                  <a:pt x="-147" y="21613"/>
                </a:lnTo>
                <a:cubicBezTo>
                  <a:pt x="-147" y="9567"/>
                  <a:pt x="9616" y="-196"/>
                  <a:pt x="21661" y="-196"/>
                </a:cubicBezTo>
                <a:cubicBezTo>
                  <a:pt x="33707" y="-196"/>
                  <a:pt x="43470" y="9567"/>
                  <a:pt x="43470" y="21613"/>
                </a:cubicBezTo>
                <a:lnTo>
                  <a:pt x="43470" y="376652"/>
                </a:lnTo>
                <a:cubicBezTo>
                  <a:pt x="43470" y="388698"/>
                  <a:pt x="33707" y="398461"/>
                  <a:pt x="21661" y="398461"/>
                </a:cubicBezTo>
                <a:close/>
              </a:path>
            </a:pathLst>
          </a:custGeom>
          <a:solidFill>
            <a:schemeClr val="tx2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88C2A57-9958-4E94-9474-68AC21D70E48}"/>
              </a:ext>
            </a:extLst>
          </p:cNvPr>
          <p:cNvSpPr/>
          <p:nvPr userDrawn="1"/>
        </p:nvSpPr>
        <p:spPr>
          <a:xfrm>
            <a:off x="5858397" y="1134761"/>
            <a:ext cx="2463700" cy="2581106"/>
          </a:xfrm>
          <a:custGeom>
            <a:avLst/>
            <a:gdLst>
              <a:gd name="connsiteX0" fmla="*/ 1289962 w 2463700"/>
              <a:gd name="connsiteY0" fmla="*/ 2580895 h 2581106"/>
              <a:gd name="connsiteX1" fmla="*/ -147 w 2463700"/>
              <a:gd name="connsiteY1" fmla="*/ 1290786 h 2581106"/>
              <a:gd name="connsiteX2" fmla="*/ 1289962 w 2463700"/>
              <a:gd name="connsiteY2" fmla="*/ -196 h 2581106"/>
              <a:gd name="connsiteX3" fmla="*/ 2249093 w 2463700"/>
              <a:gd name="connsiteY3" fmla="*/ 425503 h 2581106"/>
              <a:gd name="connsiteX4" fmla="*/ 2247930 w 2463700"/>
              <a:gd name="connsiteY4" fmla="*/ 456326 h 2581106"/>
              <a:gd name="connsiteX5" fmla="*/ 2217107 w 2463700"/>
              <a:gd name="connsiteY5" fmla="*/ 455163 h 2581106"/>
              <a:gd name="connsiteX6" fmla="*/ 1289962 w 2463700"/>
              <a:gd name="connsiteY6" fmla="*/ 43421 h 2581106"/>
              <a:gd name="connsiteX7" fmla="*/ 43470 w 2463700"/>
              <a:gd name="connsiteY7" fmla="*/ 1290786 h 2581106"/>
              <a:gd name="connsiteX8" fmla="*/ 1289962 w 2463700"/>
              <a:gd name="connsiteY8" fmla="*/ 2537278 h 2581106"/>
              <a:gd name="connsiteX9" fmla="*/ 2421887 w 2463700"/>
              <a:gd name="connsiteY9" fmla="*/ 1813386 h 2581106"/>
              <a:gd name="connsiteX10" fmla="*/ 2450747 w 2463700"/>
              <a:gd name="connsiteY10" fmla="*/ 1802591 h 2581106"/>
              <a:gd name="connsiteX11" fmla="*/ 2461578 w 2463700"/>
              <a:gd name="connsiteY11" fmla="*/ 1831487 h 2581106"/>
              <a:gd name="connsiteX12" fmla="*/ 1289962 w 2463700"/>
              <a:gd name="connsiteY12" fmla="*/ 2580895 h 2581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63700" h="2581106">
                <a:moveTo>
                  <a:pt x="1289962" y="2580895"/>
                </a:moveTo>
                <a:cubicBezTo>
                  <a:pt x="578574" y="2580895"/>
                  <a:pt x="-147" y="2002101"/>
                  <a:pt x="-147" y="1290786"/>
                </a:cubicBezTo>
                <a:cubicBezTo>
                  <a:pt x="-147" y="579470"/>
                  <a:pt x="578574" y="-196"/>
                  <a:pt x="1289962" y="-196"/>
                </a:cubicBezTo>
                <a:cubicBezTo>
                  <a:pt x="1648709" y="-196"/>
                  <a:pt x="1998297" y="154934"/>
                  <a:pt x="2249093" y="425503"/>
                </a:cubicBezTo>
                <a:cubicBezTo>
                  <a:pt x="2257307" y="434336"/>
                  <a:pt x="2256799" y="448133"/>
                  <a:pt x="2247930" y="456326"/>
                </a:cubicBezTo>
                <a:cubicBezTo>
                  <a:pt x="2239061" y="464518"/>
                  <a:pt x="2225321" y="463995"/>
                  <a:pt x="2217107" y="455163"/>
                </a:cubicBezTo>
                <a:cubicBezTo>
                  <a:pt x="1974525" y="193462"/>
                  <a:pt x="1636569" y="43421"/>
                  <a:pt x="1289962" y="43421"/>
                </a:cubicBezTo>
                <a:cubicBezTo>
                  <a:pt x="602635" y="43421"/>
                  <a:pt x="43470" y="603169"/>
                  <a:pt x="43470" y="1290786"/>
                </a:cubicBezTo>
                <a:cubicBezTo>
                  <a:pt x="43470" y="1978403"/>
                  <a:pt x="602635" y="2537278"/>
                  <a:pt x="1289962" y="2537278"/>
                </a:cubicBezTo>
                <a:cubicBezTo>
                  <a:pt x="1784284" y="2537278"/>
                  <a:pt x="2218125" y="2259876"/>
                  <a:pt x="2421887" y="1813386"/>
                </a:cubicBezTo>
                <a:cubicBezTo>
                  <a:pt x="2426904" y="1802424"/>
                  <a:pt x="2439843" y="1797590"/>
                  <a:pt x="2450747" y="1802591"/>
                </a:cubicBezTo>
                <a:cubicBezTo>
                  <a:pt x="2461724" y="1807593"/>
                  <a:pt x="2466595" y="1820525"/>
                  <a:pt x="2461578" y="1831487"/>
                </a:cubicBezTo>
                <a:cubicBezTo>
                  <a:pt x="2252510" y="2290051"/>
                  <a:pt x="1793953" y="2583374"/>
                  <a:pt x="1289962" y="2580895"/>
                </a:cubicBezTo>
                <a:close/>
              </a:path>
            </a:pathLst>
          </a:custGeom>
          <a:solidFill>
            <a:schemeClr val="accent2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1D6A783-AD0A-468D-AD73-030AEE93AD72}"/>
              </a:ext>
            </a:extLst>
          </p:cNvPr>
          <p:cNvSpPr/>
          <p:nvPr userDrawn="1"/>
        </p:nvSpPr>
        <p:spPr>
          <a:xfrm>
            <a:off x="7959100" y="1446933"/>
            <a:ext cx="319517" cy="329357"/>
          </a:xfrm>
          <a:custGeom>
            <a:avLst/>
            <a:gdLst>
              <a:gd name="connsiteX0" fmla="*/ 297487 w 319517"/>
              <a:gd name="connsiteY0" fmla="*/ 329016 h 329357"/>
              <a:gd name="connsiteX1" fmla="*/ 286582 w 319517"/>
              <a:gd name="connsiteY1" fmla="*/ 326035 h 329357"/>
              <a:gd name="connsiteX2" fmla="*/ 11579 w 319517"/>
              <a:gd name="connsiteY2" fmla="*/ 166835 h 329357"/>
              <a:gd name="connsiteX3" fmla="*/ 2347 w 319517"/>
              <a:gd name="connsiteY3" fmla="*/ 137401 h 329357"/>
              <a:gd name="connsiteX4" fmla="*/ 31789 w 319517"/>
              <a:gd name="connsiteY4" fmla="*/ 128190 h 329357"/>
              <a:gd name="connsiteX5" fmla="*/ 33388 w 319517"/>
              <a:gd name="connsiteY5" fmla="*/ 129106 h 329357"/>
              <a:gd name="connsiteX6" fmla="*/ 245874 w 319517"/>
              <a:gd name="connsiteY6" fmla="*/ 252251 h 329357"/>
              <a:gd name="connsiteX7" fmla="*/ 137559 w 319517"/>
              <a:gd name="connsiteY7" fmla="*/ 31841 h 329357"/>
              <a:gd name="connsiteX8" fmla="*/ 146573 w 319517"/>
              <a:gd name="connsiteY8" fmla="*/ 2356 h 329357"/>
              <a:gd name="connsiteX9" fmla="*/ 176087 w 319517"/>
              <a:gd name="connsiteY9" fmla="*/ 11392 h 329357"/>
              <a:gd name="connsiteX10" fmla="*/ 176668 w 319517"/>
              <a:gd name="connsiteY10" fmla="*/ 12577 h 329357"/>
              <a:gd name="connsiteX11" fmla="*/ 317115 w 319517"/>
              <a:gd name="connsiteY11" fmla="*/ 297685 h 329357"/>
              <a:gd name="connsiteX12" fmla="*/ 307227 w 319517"/>
              <a:gd name="connsiteY12" fmla="*/ 326900 h 329357"/>
              <a:gd name="connsiteX13" fmla="*/ 297487 w 319517"/>
              <a:gd name="connsiteY13" fmla="*/ 329161 h 329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19517" h="329357">
                <a:moveTo>
                  <a:pt x="297487" y="329016"/>
                </a:moveTo>
                <a:cubicBezTo>
                  <a:pt x="293634" y="329001"/>
                  <a:pt x="289927" y="327969"/>
                  <a:pt x="286582" y="326035"/>
                </a:cubicBezTo>
                <a:lnTo>
                  <a:pt x="11579" y="166835"/>
                </a:lnTo>
                <a:cubicBezTo>
                  <a:pt x="894" y="161252"/>
                  <a:pt x="-3250" y="148072"/>
                  <a:pt x="2347" y="137401"/>
                </a:cubicBezTo>
                <a:cubicBezTo>
                  <a:pt x="7945" y="126729"/>
                  <a:pt x="21102" y="122607"/>
                  <a:pt x="31789" y="128190"/>
                </a:cubicBezTo>
                <a:cubicBezTo>
                  <a:pt x="32370" y="128474"/>
                  <a:pt x="32878" y="128779"/>
                  <a:pt x="33388" y="129106"/>
                </a:cubicBezTo>
                <a:lnTo>
                  <a:pt x="245874" y="252251"/>
                </a:lnTo>
                <a:lnTo>
                  <a:pt x="137559" y="31841"/>
                </a:lnTo>
                <a:cubicBezTo>
                  <a:pt x="131888" y="21206"/>
                  <a:pt x="135960" y="7997"/>
                  <a:pt x="146573" y="2356"/>
                </a:cubicBezTo>
                <a:cubicBezTo>
                  <a:pt x="157259" y="-3292"/>
                  <a:pt x="170417" y="749"/>
                  <a:pt x="176087" y="11392"/>
                </a:cubicBezTo>
                <a:cubicBezTo>
                  <a:pt x="176305" y="11777"/>
                  <a:pt x="176450" y="12177"/>
                  <a:pt x="176668" y="12577"/>
                </a:cubicBezTo>
                <a:lnTo>
                  <a:pt x="317115" y="297685"/>
                </a:lnTo>
                <a:cubicBezTo>
                  <a:pt x="322421" y="308480"/>
                  <a:pt x="318060" y="321565"/>
                  <a:pt x="307227" y="326900"/>
                </a:cubicBezTo>
                <a:cubicBezTo>
                  <a:pt x="304175" y="328398"/>
                  <a:pt x="300903" y="329176"/>
                  <a:pt x="297487" y="329161"/>
                </a:cubicBezTo>
                <a:close/>
              </a:path>
            </a:pathLst>
          </a:custGeom>
          <a:solidFill>
            <a:schemeClr val="accent2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9BE475C-ABF3-4064-903A-1E4A9FEF6853}"/>
              </a:ext>
            </a:extLst>
          </p:cNvPr>
          <p:cNvSpPr/>
          <p:nvPr userDrawn="1"/>
        </p:nvSpPr>
        <p:spPr>
          <a:xfrm>
            <a:off x="6280970" y="1558934"/>
            <a:ext cx="1735071" cy="1735144"/>
          </a:xfrm>
          <a:custGeom>
            <a:avLst/>
            <a:gdLst>
              <a:gd name="connsiteX0" fmla="*/ 867389 w 1735071"/>
              <a:gd name="connsiteY0" fmla="*/ 1734949 h 1735144"/>
              <a:gd name="connsiteX1" fmla="*/ -147 w 1735071"/>
              <a:gd name="connsiteY1" fmla="*/ 867413 h 1735144"/>
              <a:gd name="connsiteX2" fmla="*/ 21661 w 1735071"/>
              <a:gd name="connsiteY2" fmla="*/ 845605 h 1735144"/>
              <a:gd name="connsiteX3" fmla="*/ 43470 w 1735071"/>
              <a:gd name="connsiteY3" fmla="*/ 867413 h 1735144"/>
              <a:gd name="connsiteX4" fmla="*/ 867461 w 1735071"/>
              <a:gd name="connsiteY4" fmla="*/ 1691260 h 1735144"/>
              <a:gd name="connsiteX5" fmla="*/ 1691308 w 1735071"/>
              <a:gd name="connsiteY5" fmla="*/ 867268 h 1735144"/>
              <a:gd name="connsiteX6" fmla="*/ 867389 w 1735071"/>
              <a:gd name="connsiteY6" fmla="*/ 43421 h 1735144"/>
              <a:gd name="connsiteX7" fmla="*/ 845581 w 1735071"/>
              <a:gd name="connsiteY7" fmla="*/ 21613 h 1735144"/>
              <a:gd name="connsiteX8" fmla="*/ 867389 w 1735071"/>
              <a:gd name="connsiteY8" fmla="*/ -196 h 1735144"/>
              <a:gd name="connsiteX9" fmla="*/ 1734925 w 1735071"/>
              <a:gd name="connsiteY9" fmla="*/ 867340 h 1735144"/>
              <a:gd name="connsiteX10" fmla="*/ 867389 w 1735071"/>
              <a:gd name="connsiteY10" fmla="*/ 1734876 h 1735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35071" h="1735144">
                <a:moveTo>
                  <a:pt x="867389" y="1734949"/>
                </a:moveTo>
                <a:cubicBezTo>
                  <a:pt x="388478" y="1734426"/>
                  <a:pt x="377" y="1346324"/>
                  <a:pt x="-147" y="867413"/>
                </a:cubicBezTo>
                <a:cubicBezTo>
                  <a:pt x="-147" y="855367"/>
                  <a:pt x="9616" y="845605"/>
                  <a:pt x="21661" y="845605"/>
                </a:cubicBezTo>
                <a:cubicBezTo>
                  <a:pt x="33707" y="845605"/>
                  <a:pt x="43470" y="855367"/>
                  <a:pt x="43470" y="867413"/>
                </a:cubicBezTo>
                <a:cubicBezTo>
                  <a:pt x="43506" y="1322452"/>
                  <a:pt x="412423" y="1691303"/>
                  <a:pt x="867461" y="1691260"/>
                </a:cubicBezTo>
                <a:cubicBezTo>
                  <a:pt x="1322529" y="1691216"/>
                  <a:pt x="1691381" y="1322306"/>
                  <a:pt x="1691308" y="867268"/>
                </a:cubicBezTo>
                <a:cubicBezTo>
                  <a:pt x="1691235" y="412258"/>
                  <a:pt x="1322384" y="43421"/>
                  <a:pt x="867389" y="43421"/>
                </a:cubicBezTo>
                <a:cubicBezTo>
                  <a:pt x="855343" y="43421"/>
                  <a:pt x="845581" y="33658"/>
                  <a:pt x="845581" y="21613"/>
                </a:cubicBezTo>
                <a:cubicBezTo>
                  <a:pt x="845581" y="9567"/>
                  <a:pt x="855343" y="-196"/>
                  <a:pt x="867389" y="-196"/>
                </a:cubicBezTo>
                <a:cubicBezTo>
                  <a:pt x="1346519" y="-196"/>
                  <a:pt x="1734925" y="388211"/>
                  <a:pt x="1734925" y="867340"/>
                </a:cubicBezTo>
                <a:cubicBezTo>
                  <a:pt x="1734925" y="1346470"/>
                  <a:pt x="1346519" y="1734876"/>
                  <a:pt x="867389" y="1734876"/>
                </a:cubicBezTo>
                <a:close/>
              </a:path>
            </a:pathLst>
          </a:custGeom>
          <a:solidFill>
            <a:schemeClr val="accent2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A3A610D-5791-4F8A-B638-271ECC796254}"/>
              </a:ext>
            </a:extLst>
          </p:cNvPr>
          <p:cNvSpPr/>
          <p:nvPr userDrawn="1"/>
        </p:nvSpPr>
        <p:spPr>
          <a:xfrm>
            <a:off x="7126698" y="3672235"/>
            <a:ext cx="43616" cy="398656"/>
          </a:xfrm>
          <a:custGeom>
            <a:avLst/>
            <a:gdLst>
              <a:gd name="connsiteX0" fmla="*/ 21661 w 43616"/>
              <a:gd name="connsiteY0" fmla="*/ 398461 h 398656"/>
              <a:gd name="connsiteX1" fmla="*/ -147 w 43616"/>
              <a:gd name="connsiteY1" fmla="*/ 376652 h 398656"/>
              <a:gd name="connsiteX2" fmla="*/ -147 w 43616"/>
              <a:gd name="connsiteY2" fmla="*/ 21613 h 398656"/>
              <a:gd name="connsiteX3" fmla="*/ 21661 w 43616"/>
              <a:gd name="connsiteY3" fmla="*/ -196 h 398656"/>
              <a:gd name="connsiteX4" fmla="*/ 43470 w 43616"/>
              <a:gd name="connsiteY4" fmla="*/ 21613 h 398656"/>
              <a:gd name="connsiteX5" fmla="*/ 43470 w 43616"/>
              <a:gd name="connsiteY5" fmla="*/ 376652 h 398656"/>
              <a:gd name="connsiteX6" fmla="*/ 21661 w 43616"/>
              <a:gd name="connsiteY6" fmla="*/ 398461 h 398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616" h="398656">
                <a:moveTo>
                  <a:pt x="21661" y="398461"/>
                </a:moveTo>
                <a:cubicBezTo>
                  <a:pt x="9616" y="398461"/>
                  <a:pt x="-147" y="388698"/>
                  <a:pt x="-147" y="376652"/>
                </a:cubicBezTo>
                <a:lnTo>
                  <a:pt x="-147" y="21613"/>
                </a:lnTo>
                <a:cubicBezTo>
                  <a:pt x="-147" y="9567"/>
                  <a:pt x="9616" y="-196"/>
                  <a:pt x="21661" y="-196"/>
                </a:cubicBezTo>
                <a:cubicBezTo>
                  <a:pt x="33707" y="-196"/>
                  <a:pt x="43470" y="9567"/>
                  <a:pt x="43470" y="21613"/>
                </a:cubicBezTo>
                <a:lnTo>
                  <a:pt x="43470" y="376652"/>
                </a:lnTo>
                <a:cubicBezTo>
                  <a:pt x="43470" y="388698"/>
                  <a:pt x="33707" y="398461"/>
                  <a:pt x="21661" y="398461"/>
                </a:cubicBezTo>
                <a:close/>
              </a:path>
            </a:pathLst>
          </a:custGeom>
          <a:solidFill>
            <a:schemeClr val="accent2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76536AB-8BC7-4AC7-AE8B-A10B8F5B1DDD}"/>
              </a:ext>
            </a:extLst>
          </p:cNvPr>
          <p:cNvSpPr/>
          <p:nvPr userDrawn="1"/>
        </p:nvSpPr>
        <p:spPr>
          <a:xfrm>
            <a:off x="8161940" y="1136434"/>
            <a:ext cx="2580217" cy="2580217"/>
          </a:xfrm>
          <a:custGeom>
            <a:avLst/>
            <a:gdLst>
              <a:gd name="connsiteX0" fmla="*/ 1289962 w 2580217"/>
              <a:gd name="connsiteY0" fmla="*/ 2580022 h 2580217"/>
              <a:gd name="connsiteX1" fmla="*/ -147 w 2580217"/>
              <a:gd name="connsiteY1" fmla="*/ 1289913 h 2580217"/>
              <a:gd name="connsiteX2" fmla="*/ 1289962 w 2580217"/>
              <a:gd name="connsiteY2" fmla="*/ -196 h 2580217"/>
              <a:gd name="connsiteX3" fmla="*/ 2580070 w 2580217"/>
              <a:gd name="connsiteY3" fmla="*/ 1289913 h 2580217"/>
              <a:gd name="connsiteX4" fmla="*/ 1289962 w 2580217"/>
              <a:gd name="connsiteY4" fmla="*/ 2580022 h 2580217"/>
              <a:gd name="connsiteX5" fmla="*/ 1289962 w 2580217"/>
              <a:gd name="connsiteY5" fmla="*/ 43421 h 2580217"/>
              <a:gd name="connsiteX6" fmla="*/ 43470 w 2580217"/>
              <a:gd name="connsiteY6" fmla="*/ 1289913 h 2580217"/>
              <a:gd name="connsiteX7" fmla="*/ 1289962 w 2580217"/>
              <a:gd name="connsiteY7" fmla="*/ 2536406 h 2580217"/>
              <a:gd name="connsiteX8" fmla="*/ 2536454 w 2580217"/>
              <a:gd name="connsiteY8" fmla="*/ 1289913 h 2580217"/>
              <a:gd name="connsiteX9" fmla="*/ 1289962 w 2580217"/>
              <a:gd name="connsiteY9" fmla="*/ 43421 h 2580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80217" h="2580217">
                <a:moveTo>
                  <a:pt x="1289962" y="2580022"/>
                </a:moveTo>
                <a:cubicBezTo>
                  <a:pt x="578574" y="2580022"/>
                  <a:pt x="-147" y="2001301"/>
                  <a:pt x="-147" y="1289913"/>
                </a:cubicBezTo>
                <a:cubicBezTo>
                  <a:pt x="-147" y="578525"/>
                  <a:pt x="578574" y="-196"/>
                  <a:pt x="1289962" y="-196"/>
                </a:cubicBezTo>
                <a:cubicBezTo>
                  <a:pt x="2001350" y="-196"/>
                  <a:pt x="2580070" y="578598"/>
                  <a:pt x="2580070" y="1289913"/>
                </a:cubicBezTo>
                <a:cubicBezTo>
                  <a:pt x="2580070" y="2001229"/>
                  <a:pt x="2001350" y="2580022"/>
                  <a:pt x="1289962" y="2580022"/>
                </a:cubicBezTo>
                <a:close/>
                <a:moveTo>
                  <a:pt x="1289962" y="43421"/>
                </a:moveTo>
                <a:cubicBezTo>
                  <a:pt x="602635" y="43421"/>
                  <a:pt x="43470" y="602587"/>
                  <a:pt x="43470" y="1289913"/>
                </a:cubicBezTo>
                <a:cubicBezTo>
                  <a:pt x="43470" y="1977240"/>
                  <a:pt x="602781" y="2536406"/>
                  <a:pt x="1289962" y="2536406"/>
                </a:cubicBezTo>
                <a:cubicBezTo>
                  <a:pt x="1977143" y="2536406"/>
                  <a:pt x="2536454" y="1977240"/>
                  <a:pt x="2536454" y="1289913"/>
                </a:cubicBezTo>
                <a:cubicBezTo>
                  <a:pt x="2536454" y="602587"/>
                  <a:pt x="1977287" y="43421"/>
                  <a:pt x="1289962" y="43421"/>
                </a:cubicBezTo>
                <a:close/>
              </a:path>
            </a:pathLst>
          </a:custGeom>
          <a:solidFill>
            <a:schemeClr val="accent4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FEC4103-40C8-4599-B155-5A5AA0DB6956}"/>
              </a:ext>
            </a:extLst>
          </p:cNvPr>
          <p:cNvSpPr/>
          <p:nvPr userDrawn="1"/>
        </p:nvSpPr>
        <p:spPr>
          <a:xfrm>
            <a:off x="8584512" y="1559006"/>
            <a:ext cx="1735072" cy="1735071"/>
          </a:xfrm>
          <a:custGeom>
            <a:avLst/>
            <a:gdLst>
              <a:gd name="connsiteX0" fmla="*/ 867389 w 1735072"/>
              <a:gd name="connsiteY0" fmla="*/ 1734876 h 1735071"/>
              <a:gd name="connsiteX1" fmla="*/ -147 w 1735072"/>
              <a:gd name="connsiteY1" fmla="*/ 867340 h 1735071"/>
              <a:gd name="connsiteX2" fmla="*/ 867389 w 1735072"/>
              <a:gd name="connsiteY2" fmla="*/ -196 h 1735071"/>
              <a:gd name="connsiteX3" fmla="*/ 889198 w 1735072"/>
              <a:gd name="connsiteY3" fmla="*/ 21613 h 1735071"/>
              <a:gd name="connsiteX4" fmla="*/ 867389 w 1735072"/>
              <a:gd name="connsiteY4" fmla="*/ 43421 h 1735071"/>
              <a:gd name="connsiteX5" fmla="*/ 43470 w 1735072"/>
              <a:gd name="connsiteY5" fmla="*/ 867340 h 1735071"/>
              <a:gd name="connsiteX6" fmla="*/ 867389 w 1735072"/>
              <a:gd name="connsiteY6" fmla="*/ 1691260 h 1735071"/>
              <a:gd name="connsiteX7" fmla="*/ 1691308 w 1735072"/>
              <a:gd name="connsiteY7" fmla="*/ 867340 h 1735071"/>
              <a:gd name="connsiteX8" fmla="*/ 1713117 w 1735072"/>
              <a:gd name="connsiteY8" fmla="*/ 845532 h 1735071"/>
              <a:gd name="connsiteX9" fmla="*/ 1734925 w 1735072"/>
              <a:gd name="connsiteY9" fmla="*/ 867340 h 1735071"/>
              <a:gd name="connsiteX10" fmla="*/ 867389 w 1735072"/>
              <a:gd name="connsiteY10" fmla="*/ 1734876 h 1735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35072" h="1735071">
                <a:moveTo>
                  <a:pt x="867389" y="1734876"/>
                </a:moveTo>
                <a:cubicBezTo>
                  <a:pt x="388260" y="1734876"/>
                  <a:pt x="-147" y="1346470"/>
                  <a:pt x="-147" y="867340"/>
                </a:cubicBezTo>
                <a:cubicBezTo>
                  <a:pt x="-147" y="388211"/>
                  <a:pt x="388260" y="-196"/>
                  <a:pt x="867389" y="-196"/>
                </a:cubicBezTo>
                <a:cubicBezTo>
                  <a:pt x="879456" y="-196"/>
                  <a:pt x="889198" y="9567"/>
                  <a:pt x="889198" y="21613"/>
                </a:cubicBezTo>
                <a:cubicBezTo>
                  <a:pt x="889198" y="33658"/>
                  <a:pt x="879456" y="43421"/>
                  <a:pt x="867389" y="43421"/>
                </a:cubicBezTo>
                <a:cubicBezTo>
                  <a:pt x="412322" y="43421"/>
                  <a:pt x="43470" y="412302"/>
                  <a:pt x="43470" y="867340"/>
                </a:cubicBezTo>
                <a:cubicBezTo>
                  <a:pt x="43470" y="1322379"/>
                  <a:pt x="412322" y="1691260"/>
                  <a:pt x="867389" y="1691260"/>
                </a:cubicBezTo>
                <a:cubicBezTo>
                  <a:pt x="1322457" y="1691260"/>
                  <a:pt x="1691308" y="1322379"/>
                  <a:pt x="1691308" y="867340"/>
                </a:cubicBezTo>
                <a:cubicBezTo>
                  <a:pt x="1691308" y="855295"/>
                  <a:pt x="1701049" y="845532"/>
                  <a:pt x="1713117" y="845532"/>
                </a:cubicBezTo>
                <a:cubicBezTo>
                  <a:pt x="1725184" y="845532"/>
                  <a:pt x="1734925" y="855295"/>
                  <a:pt x="1734925" y="867340"/>
                </a:cubicBezTo>
                <a:cubicBezTo>
                  <a:pt x="1734417" y="1346252"/>
                  <a:pt x="1346301" y="1734353"/>
                  <a:pt x="867389" y="1734876"/>
                </a:cubicBezTo>
                <a:close/>
              </a:path>
            </a:pathLst>
          </a:custGeom>
          <a:solidFill>
            <a:schemeClr val="accent4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91D8831-CDDB-497B-8B25-692E08717EA7}"/>
              </a:ext>
            </a:extLst>
          </p:cNvPr>
          <p:cNvSpPr/>
          <p:nvPr userDrawn="1"/>
        </p:nvSpPr>
        <p:spPr>
          <a:xfrm>
            <a:off x="9430241" y="3672235"/>
            <a:ext cx="43616" cy="398656"/>
          </a:xfrm>
          <a:custGeom>
            <a:avLst/>
            <a:gdLst>
              <a:gd name="connsiteX0" fmla="*/ 21661 w 43616"/>
              <a:gd name="connsiteY0" fmla="*/ 398461 h 398656"/>
              <a:gd name="connsiteX1" fmla="*/ -147 w 43616"/>
              <a:gd name="connsiteY1" fmla="*/ 376652 h 398656"/>
              <a:gd name="connsiteX2" fmla="*/ -147 w 43616"/>
              <a:gd name="connsiteY2" fmla="*/ 21613 h 398656"/>
              <a:gd name="connsiteX3" fmla="*/ 21661 w 43616"/>
              <a:gd name="connsiteY3" fmla="*/ -196 h 398656"/>
              <a:gd name="connsiteX4" fmla="*/ 43470 w 43616"/>
              <a:gd name="connsiteY4" fmla="*/ 21613 h 398656"/>
              <a:gd name="connsiteX5" fmla="*/ 43470 w 43616"/>
              <a:gd name="connsiteY5" fmla="*/ 376652 h 398656"/>
              <a:gd name="connsiteX6" fmla="*/ 21661 w 43616"/>
              <a:gd name="connsiteY6" fmla="*/ 398461 h 398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616" h="398656">
                <a:moveTo>
                  <a:pt x="21661" y="398461"/>
                </a:moveTo>
                <a:cubicBezTo>
                  <a:pt x="9594" y="398461"/>
                  <a:pt x="-147" y="388698"/>
                  <a:pt x="-147" y="376652"/>
                </a:cubicBezTo>
                <a:lnTo>
                  <a:pt x="-147" y="21613"/>
                </a:lnTo>
                <a:cubicBezTo>
                  <a:pt x="-147" y="9567"/>
                  <a:pt x="9594" y="-196"/>
                  <a:pt x="21661" y="-196"/>
                </a:cubicBezTo>
                <a:cubicBezTo>
                  <a:pt x="33728" y="-196"/>
                  <a:pt x="43470" y="9567"/>
                  <a:pt x="43470" y="21613"/>
                </a:cubicBezTo>
                <a:lnTo>
                  <a:pt x="43470" y="376652"/>
                </a:lnTo>
                <a:cubicBezTo>
                  <a:pt x="43470" y="388698"/>
                  <a:pt x="33728" y="398461"/>
                  <a:pt x="21661" y="398461"/>
                </a:cubicBezTo>
                <a:close/>
              </a:path>
            </a:pathLst>
          </a:custGeom>
          <a:solidFill>
            <a:schemeClr val="accent4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71" name="Text Placeholder 2">
            <a:extLst>
              <a:ext uri="{FF2B5EF4-FFF2-40B4-BE49-F238E27FC236}">
                <a16:creationId xmlns:a16="http://schemas.microsoft.com/office/drawing/2014/main" id="{4AA7E7D1-7D54-4DC5-AB36-CD9DDBB90F9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944" y="4219053"/>
            <a:ext cx="2262563" cy="412587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7" name="Text Placeholder 2">
            <a:extLst>
              <a:ext uri="{FF2B5EF4-FFF2-40B4-BE49-F238E27FC236}">
                <a16:creationId xmlns:a16="http://schemas.microsoft.com/office/drawing/2014/main" id="{63E9DF93-D9E9-43AE-B951-3E5A32AA6E7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636430" y="4214895"/>
            <a:ext cx="2262563" cy="412587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9" name="Text Placeholder 2">
            <a:extLst>
              <a:ext uri="{FF2B5EF4-FFF2-40B4-BE49-F238E27FC236}">
                <a16:creationId xmlns:a16="http://schemas.microsoft.com/office/drawing/2014/main" id="{4BE5A7B4-526E-4747-AD0A-41750036611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031259" y="4214895"/>
            <a:ext cx="2262563" cy="412587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81" name="Text Placeholder 2">
            <a:extLst>
              <a:ext uri="{FF2B5EF4-FFF2-40B4-BE49-F238E27FC236}">
                <a16:creationId xmlns:a16="http://schemas.microsoft.com/office/drawing/2014/main" id="{0A51717E-C5F1-4AD6-892A-F8CC0853F78C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431820" y="4214895"/>
            <a:ext cx="2262563" cy="412587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84" name="Text Placeholder 83">
            <a:extLst>
              <a:ext uri="{FF2B5EF4-FFF2-40B4-BE49-F238E27FC236}">
                <a16:creationId xmlns:a16="http://schemas.microsoft.com/office/drawing/2014/main" id="{DCAB2173-55AA-48F3-8184-AB4E99B6B23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247985" y="4692284"/>
            <a:ext cx="2258522" cy="135572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5" name="Text Placeholder 83">
            <a:extLst>
              <a:ext uri="{FF2B5EF4-FFF2-40B4-BE49-F238E27FC236}">
                <a16:creationId xmlns:a16="http://schemas.microsoft.com/office/drawing/2014/main" id="{2040499D-2110-4A70-AD98-6CA7F86E2FA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38450" y="4692284"/>
            <a:ext cx="2258522" cy="135572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6" name="Text Placeholder 83">
            <a:extLst>
              <a:ext uri="{FF2B5EF4-FFF2-40B4-BE49-F238E27FC236}">
                <a16:creationId xmlns:a16="http://schemas.microsoft.com/office/drawing/2014/main" id="{85303D81-BC2B-47F3-8EBF-57EE2A4AA14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033603" y="4692284"/>
            <a:ext cx="2258522" cy="135572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7" name="Text Placeholder 83">
            <a:extLst>
              <a:ext uri="{FF2B5EF4-FFF2-40B4-BE49-F238E27FC236}">
                <a16:creationId xmlns:a16="http://schemas.microsoft.com/office/drawing/2014/main" id="{C7ACDDB9-6060-4B9B-A68D-20F5CB20B07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431820" y="4692283"/>
            <a:ext cx="2258522" cy="135572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1250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6996126-D5BD-42D3-80EE-CA4B02AC3426}"/>
              </a:ext>
            </a:extLst>
          </p:cNvPr>
          <p:cNvSpPr/>
          <p:nvPr userDrawn="1"/>
        </p:nvSpPr>
        <p:spPr>
          <a:xfrm>
            <a:off x="0" y="0"/>
            <a:ext cx="12192000" cy="62934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51533FB-DDB1-4C11-B2CC-7293C2FFA0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353" y="933062"/>
            <a:ext cx="4264267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A221515-3C31-404A-8790-B2BCE77DA9F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34269" y="0"/>
            <a:ext cx="6257732" cy="626404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LID4096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AF9B4C-F3B4-4635-836D-A08D1D797ECB}"/>
              </a:ext>
            </a:extLst>
          </p:cNvPr>
          <p:cNvCxnSpPr>
            <a:cxnSpLocks/>
          </p:cNvCxnSpPr>
          <p:nvPr userDrawn="1"/>
        </p:nvCxnSpPr>
        <p:spPr>
          <a:xfrm>
            <a:off x="478971" y="6264049"/>
            <a:ext cx="113709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319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IG TEVA logo with swoos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5D73E3B-C3D1-4159-9100-F49EF6B050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539" y="2601531"/>
            <a:ext cx="4722922" cy="165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08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mple Text Slid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70D7B-85F1-40D6-909D-40139EDC5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FBDE0-A381-4A03-8C91-A16E8EDE2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4959"/>
            <a:ext cx="10515600" cy="45920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CB1921-AE46-4F84-A445-7C2496A7A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26913F92-1C48-484C-9386-318B4818EC97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1F24083-4C79-4BBE-AABC-68CA56FDCE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34729" y="6356350"/>
            <a:ext cx="68186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INTERNAL USE ONLY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23C10B-95CE-40DF-AADE-9FE9233365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995820"/>
            <a:ext cx="10515600" cy="50006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635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9">
            <a:extLst>
              <a:ext uri="{FF2B5EF4-FFF2-40B4-BE49-F238E27FC236}">
                <a16:creationId xmlns:a16="http://schemas.microsoft.com/office/drawing/2014/main" id="{6FEBBF41-4B51-4866-886B-08D7DD00E2E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867434 w 12192000"/>
              <a:gd name="connsiteY0" fmla="*/ 6852465 h 6858000"/>
              <a:gd name="connsiteX1" fmla="*/ 6851238 w 12192000"/>
              <a:gd name="connsiteY1" fmla="*/ 6853383 h 6858000"/>
              <a:gd name="connsiteX2" fmla="*/ 6849280 w 12192000"/>
              <a:gd name="connsiteY2" fmla="*/ 6853420 h 6858000"/>
              <a:gd name="connsiteX3" fmla="*/ 0 w 12192000"/>
              <a:gd name="connsiteY3" fmla="*/ 0 h 6858000"/>
              <a:gd name="connsiteX4" fmla="*/ 12192000 w 12192000"/>
              <a:gd name="connsiteY4" fmla="*/ 0 h 6858000"/>
              <a:gd name="connsiteX5" fmla="*/ 12192000 w 12192000"/>
              <a:gd name="connsiteY5" fmla="*/ 3085350 h 6858000"/>
              <a:gd name="connsiteX6" fmla="*/ 12191998 w 12192000"/>
              <a:gd name="connsiteY6" fmla="*/ 3085357 h 6858000"/>
              <a:gd name="connsiteX7" fmla="*/ 12191998 w 12192000"/>
              <a:gd name="connsiteY7" fmla="*/ 1312606 h 6858000"/>
              <a:gd name="connsiteX8" fmla="*/ 12124362 w 12192000"/>
              <a:gd name="connsiteY8" fmla="*/ 1805794 h 6858000"/>
              <a:gd name="connsiteX9" fmla="*/ 6626958 w 12192000"/>
              <a:gd name="connsiteY9" fmla="*/ 6849889 h 6858000"/>
              <a:gd name="connsiteX10" fmla="*/ 6502853 w 12192000"/>
              <a:gd name="connsiteY10" fmla="*/ 6853202 h 6858000"/>
              <a:gd name="connsiteX11" fmla="*/ 6607178 w 12192000"/>
              <a:gd name="connsiteY11" fmla="*/ 6857986 h 6858000"/>
              <a:gd name="connsiteX12" fmla="*/ 6606435 w 12192000"/>
              <a:gd name="connsiteY12" fmla="*/ 6858000 h 6858000"/>
              <a:gd name="connsiteX13" fmla="*/ 0 w 12192000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6858000">
                <a:moveTo>
                  <a:pt x="6867434" y="6852465"/>
                </a:moveTo>
                <a:lnTo>
                  <a:pt x="6851238" y="6853383"/>
                </a:lnTo>
                <a:lnTo>
                  <a:pt x="6849280" y="685342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085350"/>
                </a:lnTo>
                <a:lnTo>
                  <a:pt x="12191998" y="3085357"/>
                </a:lnTo>
                <a:lnTo>
                  <a:pt x="12191998" y="1312606"/>
                </a:lnTo>
                <a:lnTo>
                  <a:pt x="12124362" y="1805794"/>
                </a:lnTo>
                <a:cubicBezTo>
                  <a:pt x="11619777" y="4581699"/>
                  <a:pt x="9370240" y="6703158"/>
                  <a:pt x="6626958" y="6849889"/>
                </a:cubicBezTo>
                <a:lnTo>
                  <a:pt x="6502853" y="6853202"/>
                </a:lnTo>
                <a:lnTo>
                  <a:pt x="6607178" y="6857986"/>
                </a:lnTo>
                <a:lnTo>
                  <a:pt x="660643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 lIns="6552000" rIns="0" anchor="ctr" anchorCtr="0">
            <a:noAutofit/>
          </a:bodyPr>
          <a:lstStyle>
            <a:lvl1pPr>
              <a:spcBef>
                <a:spcPts val="0"/>
              </a:spcBef>
              <a:defRPr/>
            </a:lvl1pPr>
          </a:lstStyle>
          <a:p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5942C04-18EF-486B-BBC8-3C6884E6C1B6}"/>
              </a:ext>
            </a:extLst>
          </p:cNvPr>
          <p:cNvGrpSpPr/>
          <p:nvPr userDrawn="1"/>
        </p:nvGrpSpPr>
        <p:grpSpPr>
          <a:xfrm>
            <a:off x="6502854" y="1312607"/>
            <a:ext cx="5689147" cy="5545394"/>
            <a:chOff x="6502854" y="1312607"/>
            <a:chExt cx="5689147" cy="5545394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CE2E3E8-E4F9-4BCC-9DBD-4C38D3DB3A32}"/>
                </a:ext>
              </a:extLst>
            </p:cNvPr>
            <p:cNvSpPr/>
            <p:nvPr userDrawn="1"/>
          </p:nvSpPr>
          <p:spPr>
            <a:xfrm>
              <a:off x="6606436" y="3085351"/>
              <a:ext cx="5585565" cy="3772650"/>
            </a:xfrm>
            <a:custGeom>
              <a:avLst/>
              <a:gdLst>
                <a:gd name="connsiteX0" fmla="*/ 2845909 w 2845909"/>
                <a:gd name="connsiteY0" fmla="*/ 0 h 1922208"/>
                <a:gd name="connsiteX1" fmla="*/ 2845909 w 2845909"/>
                <a:gd name="connsiteY1" fmla="*/ 1922208 h 1922208"/>
                <a:gd name="connsiteX2" fmla="*/ 0 w 2845909"/>
                <a:gd name="connsiteY2" fmla="*/ 1922208 h 1922208"/>
                <a:gd name="connsiteX3" fmla="*/ 2845683 w 2845909"/>
                <a:gd name="connsiteY3" fmla="*/ 806 h 1922208"/>
                <a:gd name="connsiteX4" fmla="*/ 2845909 w 2845909"/>
                <a:gd name="connsiteY4" fmla="*/ 0 h 192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5909" h="1922208">
                  <a:moveTo>
                    <a:pt x="2845909" y="0"/>
                  </a:moveTo>
                  <a:lnTo>
                    <a:pt x="2845909" y="1922208"/>
                  </a:lnTo>
                  <a:lnTo>
                    <a:pt x="0" y="1922208"/>
                  </a:lnTo>
                  <a:cubicBezTo>
                    <a:pt x="1337059" y="1922208"/>
                    <a:pt x="2468426" y="1113969"/>
                    <a:pt x="2845683" y="806"/>
                  </a:cubicBezTo>
                  <a:lnTo>
                    <a:pt x="284590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98A8B69-3CD9-469B-B688-FE67C2C08B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9338" y="6038259"/>
              <a:ext cx="1224863" cy="429199"/>
            </a:xfrm>
            <a:prstGeom prst="rect">
              <a:avLst/>
            </a:prstGeom>
          </p:spPr>
        </p:pic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70D673C-BED8-45A4-ABC6-DA3B64ED63E0}"/>
                </a:ext>
              </a:extLst>
            </p:cNvPr>
            <p:cNvSpPr/>
            <p:nvPr userDrawn="1"/>
          </p:nvSpPr>
          <p:spPr>
            <a:xfrm>
              <a:off x="6502854" y="1312607"/>
              <a:ext cx="5689145" cy="5545394"/>
            </a:xfrm>
            <a:custGeom>
              <a:avLst/>
              <a:gdLst>
                <a:gd name="connsiteX0" fmla="*/ 2898684 w 2898684"/>
                <a:gd name="connsiteY0" fmla="*/ 0 h 2825441"/>
                <a:gd name="connsiteX1" fmla="*/ 2898684 w 2898684"/>
                <a:gd name="connsiteY1" fmla="*/ 978517 h 2825441"/>
                <a:gd name="connsiteX2" fmla="*/ 2847590 w 2898684"/>
                <a:gd name="connsiteY2" fmla="*/ 1109061 h 2825441"/>
                <a:gd name="connsiteX3" fmla="*/ 53310 w 2898684"/>
                <a:gd name="connsiteY3" fmla="*/ 2825441 h 2825441"/>
                <a:gd name="connsiteX4" fmla="*/ 0 w 2898684"/>
                <a:gd name="connsiteY4" fmla="*/ 2822996 h 2825441"/>
                <a:gd name="connsiteX5" fmla="*/ 63233 w 2898684"/>
                <a:gd name="connsiteY5" fmla="*/ 2821308 h 2825441"/>
                <a:gd name="connsiteX6" fmla="*/ 2864223 w 2898684"/>
                <a:gd name="connsiteY6" fmla="*/ 251285 h 2825441"/>
                <a:gd name="connsiteX7" fmla="*/ 2898684 w 2898684"/>
                <a:gd name="connsiteY7" fmla="*/ 0 h 2825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8684" h="2825441">
                  <a:moveTo>
                    <a:pt x="2898684" y="0"/>
                  </a:moveTo>
                  <a:lnTo>
                    <a:pt x="2898684" y="978517"/>
                  </a:lnTo>
                  <a:lnTo>
                    <a:pt x="2847590" y="1109061"/>
                  </a:lnTo>
                  <a:cubicBezTo>
                    <a:pt x="2403087" y="2115075"/>
                    <a:pt x="1319507" y="2825441"/>
                    <a:pt x="53310" y="2825441"/>
                  </a:cubicBezTo>
                  <a:lnTo>
                    <a:pt x="0" y="2822996"/>
                  </a:lnTo>
                  <a:lnTo>
                    <a:pt x="63233" y="2821308"/>
                  </a:lnTo>
                  <a:cubicBezTo>
                    <a:pt x="1460966" y="2746547"/>
                    <a:pt x="2607131" y="1665640"/>
                    <a:pt x="2864223" y="251285"/>
                  </a:cubicBezTo>
                  <a:lnTo>
                    <a:pt x="2898684" y="0"/>
                  </a:lnTo>
                  <a:close/>
                </a:path>
              </a:pathLst>
            </a:custGeom>
            <a:gradFill>
              <a:gsLst>
                <a:gs pos="45000">
                  <a:schemeClr val="accent1"/>
                </a:gs>
                <a:gs pos="100000">
                  <a:schemeClr val="accent2"/>
                </a:gs>
              </a:gsLst>
              <a:lin ang="21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CDA58244-B639-CD44-A412-0E738823E93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9638" y="3432303"/>
            <a:ext cx="9064103" cy="2387600"/>
          </a:xfrm>
        </p:spPr>
        <p:txBody>
          <a:bodyPr vert="horz" anchor="b" anchorCtr="0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br>
              <a:rPr lang="en-US" dirty="0"/>
            </a:br>
            <a:br>
              <a:rPr lang="en-US" dirty="0"/>
            </a:br>
            <a:r>
              <a:rPr lang="en-US" dirty="0"/>
              <a:t>Edit Presentation Title</a:t>
            </a:r>
            <a:br>
              <a:rPr lang="en-US" dirty="0"/>
            </a:br>
            <a:r>
              <a:rPr lang="en-US" dirty="0"/>
              <a:t>in two rows - Placed here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ABBC1A5F-821C-D94F-A682-2AC22B809E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813" y="5921121"/>
            <a:ext cx="7038658" cy="625474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15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93F20-5939-42BA-A606-B99FB95B0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DD4A4-27F6-44E1-832A-BED5880195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32E2D-9FD5-4EF7-8164-FAE7EACC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6E2CFC09-F901-4495-924B-DB46A7BD372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>
              <a:defRPr sz="1200"/>
            </a:lvl1pPr>
          </a:lstStyle>
          <a:p>
            <a:r>
              <a:rPr lang="en-US">
                <a:solidFill>
                  <a:schemeClr val="tx2"/>
                </a:solidFill>
              </a:rPr>
              <a:t>CONFIDENTIAL - FOR INTERNAL USE ONLY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154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93F20-5939-42BA-A606-B99FB95B0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371"/>
            <a:ext cx="10921738" cy="7617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32E2D-9FD5-4EF7-8164-FAE7EACC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6E2CFC09-F901-4495-924B-DB46A7BD372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>
              <a:defRPr sz="1200"/>
            </a:lvl1pPr>
          </a:lstStyle>
          <a:p>
            <a:r>
              <a:rPr lang="en-US">
                <a:solidFill>
                  <a:schemeClr val="tx2"/>
                </a:solidFill>
              </a:rPr>
              <a:t>CONFIDENTIAL - FOR INTERNAL USE ONLY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8FEF10-29BD-4019-9502-213C22B93541}"/>
              </a:ext>
            </a:extLst>
          </p:cNvPr>
          <p:cNvSpPr/>
          <p:nvPr userDrawn="1"/>
        </p:nvSpPr>
        <p:spPr>
          <a:xfrm>
            <a:off x="3860275" y="823551"/>
            <a:ext cx="7899663" cy="36000"/>
          </a:xfrm>
          <a:prstGeom prst="rect">
            <a:avLst/>
          </a:prstGeom>
          <a:gradFill>
            <a:gsLst>
              <a:gs pos="7000">
                <a:srgbClr val="92D050">
                  <a:lumMod val="90000"/>
                </a:srgbClr>
              </a:gs>
              <a:gs pos="100000">
                <a:srgbClr val="269E75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D50D05E-41E4-4E86-97FB-E8D204DA3CA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1650" y="1096370"/>
            <a:ext cx="4070350" cy="508059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LID4096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EE24168-644E-4018-B971-C57646644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6370"/>
            <a:ext cx="7010399" cy="508059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604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93F20-5939-42BA-A606-B99FB95B0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DD4A4-27F6-44E1-832A-BED588019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9563"/>
            <a:ext cx="10515600" cy="46074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32E2D-9FD5-4EF7-8164-FAE7EACC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6E2CFC09-F901-4495-924B-DB46A7BD372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 dirty="0">
                <a:solidFill>
                  <a:schemeClr val="tx2"/>
                </a:solidFill>
              </a:rPr>
              <a:t>CONFIDENTIAL - FOR INTERNAL USE ONLY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B83D14-D084-4143-AA0A-BAAD4232EB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952500"/>
            <a:ext cx="10515600" cy="550863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3906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93F20-5939-42BA-A606-B99FB95B0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DD4A4-27F6-44E1-832A-BED588019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5489"/>
            <a:ext cx="10515600" cy="4211474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32E2D-9FD5-4EF7-8164-FAE7EACC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6E2CFC09-F901-4495-924B-DB46A7BD372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B83D14-D084-4143-AA0A-BAAD4232EB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952500"/>
            <a:ext cx="10515600" cy="914007"/>
          </a:xfrm>
        </p:spPr>
        <p:txBody>
          <a:bodyPr anchor="ctr"/>
          <a:lstStyle>
            <a:lvl1pPr marL="0" indent="0">
              <a:spcBef>
                <a:spcPts val="600"/>
              </a:spcBef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  <a:br>
              <a:rPr lang="en-US" dirty="0"/>
            </a:br>
            <a:r>
              <a:rPr lang="en-US" dirty="0"/>
              <a:t>in two lines</a:t>
            </a:r>
          </a:p>
        </p:txBody>
      </p:sp>
    </p:spTree>
    <p:extLst>
      <p:ext uri="{BB962C8B-B14F-4D97-AF65-F5344CB8AC3E}">
        <p14:creationId xmlns:p14="http://schemas.microsoft.com/office/powerpoint/2010/main" val="2626988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1.emf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CAC8B6-5EFE-498F-9706-E2FBD6F30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371"/>
            <a:ext cx="10515600" cy="761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7BCA21-7A17-4DFF-8365-0165BBCA3A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096370"/>
            <a:ext cx="10515600" cy="50805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A27AFA-35E9-4781-8303-2C8252E44B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5378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782638-E9BA-4281-9CAF-B825E50B60DE}"/>
              </a:ext>
            </a:extLst>
          </p:cNvPr>
          <p:cNvSpPr/>
          <p:nvPr userDrawn="1"/>
        </p:nvSpPr>
        <p:spPr>
          <a:xfrm>
            <a:off x="0" y="823845"/>
            <a:ext cx="5101389" cy="36000"/>
          </a:xfrm>
          <a:prstGeom prst="rect">
            <a:avLst/>
          </a:prstGeom>
          <a:gradFill>
            <a:gsLst>
              <a:gs pos="7000">
                <a:srgbClr val="92D050">
                  <a:lumMod val="90000"/>
                </a:srgbClr>
              </a:gs>
              <a:gs pos="100000">
                <a:srgbClr val="269E75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FBC7EB-6EF8-4519-A73D-E88C75BDC3F3}"/>
              </a:ext>
            </a:extLst>
          </p:cNvPr>
          <p:cNvPicPr>
            <a:picLocks noChangeAspect="1"/>
          </p:cNvPicPr>
          <p:nvPr userDrawn="1"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918" y="6354227"/>
            <a:ext cx="869812" cy="304787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13DEDCB-22C0-469A-A322-6E5A15EDFD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76008" y="6365142"/>
            <a:ext cx="4114800" cy="365125"/>
          </a:xfrm>
          <a:prstGeom prst="rect">
            <a:avLst/>
          </a:prstGeom>
        </p:spPr>
        <p:txBody>
          <a:bodyPr anchor="ctr"/>
          <a:lstStyle>
            <a:lvl1pPr>
              <a:defRPr sz="1200"/>
            </a:lvl1pPr>
          </a:lstStyle>
          <a:p>
            <a:r>
              <a:rPr lang="en-US" dirty="0">
                <a:solidFill>
                  <a:schemeClr val="tx2"/>
                </a:solidFill>
              </a:rPr>
              <a:t>CONFIDENTIAL - FOR INTERNAL USE ONLY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9364390-3283-417B-B6F6-0E284DDCFFEA}"/>
              </a:ext>
            </a:extLst>
          </p:cNvPr>
          <p:cNvCxnSpPr>
            <a:cxnSpLocks/>
          </p:cNvCxnSpPr>
          <p:nvPr userDrawn="1"/>
        </p:nvCxnSpPr>
        <p:spPr>
          <a:xfrm>
            <a:off x="478971" y="6264049"/>
            <a:ext cx="113709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3713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</p:sldLayoutIdLst>
  <p:hf hd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-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-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-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-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3192007B-33ED-45B7-A3E4-CF3572F90B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256" y="3517246"/>
            <a:ext cx="5593563" cy="740818"/>
          </a:xfrm>
        </p:spPr>
        <p:txBody>
          <a:bodyPr anchor="ctr">
            <a:noAutofit/>
          </a:bodyPr>
          <a:lstStyle/>
          <a:p>
            <a:r>
              <a:rPr lang="en-US" sz="3200" dirty="0">
                <a:latin typeface="Teva Sans" panose="020B0604030202020203" pitchFamily="34" charset="0"/>
              </a:rPr>
              <a:t>How To Create An Activity</a:t>
            </a:r>
            <a:endParaRPr lang="LID4096" sz="3200" dirty="0">
              <a:latin typeface="Teva Sans" panose="020B0604030202020203" pitchFamily="34" charset="0"/>
            </a:endParaRP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B735DC7E-CD6B-4E81-AADA-631C64F44B8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883" y="285437"/>
            <a:ext cx="4389120" cy="4389120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36914CB-E9CE-4E09-AA37-0884E93B3AB2}"/>
              </a:ext>
            </a:extLst>
          </p:cNvPr>
          <p:cNvSpPr/>
          <p:nvPr/>
        </p:nvSpPr>
        <p:spPr>
          <a:xfrm>
            <a:off x="160256" y="5360461"/>
            <a:ext cx="4104011" cy="3651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eva Sans" panose="020B0604030202020203" pitchFamily="34" charset="0"/>
              </a:rPr>
              <a:t>EngageMate QRC Series</a:t>
            </a:r>
            <a:endParaRPr kumimoji="0" lang="LID4096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502254"/>
            <a:ext cx="4905375" cy="1078896"/>
            <a:chOff x="0" y="502254"/>
            <a:chExt cx="4905375" cy="1078896"/>
          </a:xfrm>
        </p:grpSpPr>
        <p:sp>
          <p:nvSpPr>
            <p:cNvPr id="4" name="Flowchart: Delay 3"/>
            <p:cNvSpPr/>
            <p:nvPr/>
          </p:nvSpPr>
          <p:spPr>
            <a:xfrm>
              <a:off x="3952875" y="502254"/>
              <a:ext cx="952500" cy="1078896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502254"/>
              <a:ext cx="3952875" cy="10788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3592" r="16557"/>
          <a:stretch/>
        </p:blipFill>
        <p:spPr>
          <a:xfrm>
            <a:off x="241849" y="607028"/>
            <a:ext cx="4022418" cy="878400"/>
          </a:xfrm>
          <a:prstGeom prst="rect">
            <a:avLst/>
          </a:prstGeom>
        </p:spPr>
      </p:pic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D8EBE09C-F5FD-48CD-B6C5-0C0316B0A1F2}"/>
              </a:ext>
            </a:extLst>
          </p:cNvPr>
          <p:cNvSpPr txBox="1">
            <a:spLocks/>
          </p:cNvSpPr>
          <p:nvPr/>
        </p:nvSpPr>
        <p:spPr>
          <a:xfrm>
            <a:off x="160256" y="6356350"/>
            <a:ext cx="809315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CONFIDENTIAL-FOR INTERNAL USE ONLY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3" name="Donut 2"/>
          <p:cNvSpPr>
            <a:spLocks noChangeAspect="1"/>
          </p:cNvSpPr>
          <p:nvPr/>
        </p:nvSpPr>
        <p:spPr>
          <a:xfrm>
            <a:off x="6302408" y="200594"/>
            <a:ext cx="4566103" cy="4572000"/>
          </a:xfrm>
          <a:prstGeom prst="donut">
            <a:avLst>
              <a:gd name="adj" fmla="val 3611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92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868" y="177543"/>
            <a:ext cx="10515600" cy="761738"/>
          </a:xfrm>
        </p:spPr>
        <p:txBody>
          <a:bodyPr/>
          <a:lstStyle/>
          <a:p>
            <a:r>
              <a:rPr lang="en-US" dirty="0">
                <a:latin typeface="Teva Sans" panose="020B0604030202020203" pitchFamily="34" charset="0"/>
              </a:rPr>
              <a:t>EngageMate – Submit your Activity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latin typeface="Teva Sans" panose="020B0604030202020203" pitchFamily="34" charset="0"/>
              </a:rPr>
              <a:t>| </a:t>
            </a:r>
            <a:fld id="{C2832ACA-4727-4D4C-ACEE-24DD06899962}" type="slidenum">
              <a:rPr lang="en-US" smtClean="0">
                <a:latin typeface="Teva Sans" panose="020B0604030202020203" pitchFamily="34" charset="0"/>
              </a:rPr>
              <a:pPr/>
              <a:t>10</a:t>
            </a:fld>
            <a:r>
              <a:rPr lang="en-US">
                <a:latin typeface="Teva Sans" panose="020B0604030202020203" pitchFamily="34" charset="0"/>
              </a:rPr>
              <a:t> |</a:t>
            </a:r>
            <a:endParaRPr lang="en-US" dirty="0">
              <a:latin typeface="Teva Sans" panose="020B0604030202020203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</p:spPr>
        <p:txBody>
          <a:bodyPr/>
          <a:lstStyle/>
          <a:p>
            <a:r>
              <a:rPr lang="en-US" sz="1200">
                <a:solidFill>
                  <a:schemeClr val="tx2"/>
                </a:solidFill>
                <a:latin typeface="Teva Sans" panose="020B0604030202020203" pitchFamily="34" charset="0"/>
              </a:rPr>
              <a:t>CONFIDENTIAL - FOR INTERNAL USE ONLY</a:t>
            </a:r>
            <a:endParaRPr lang="en-US" sz="1200" dirty="0">
              <a:solidFill>
                <a:schemeClr val="tx2"/>
              </a:solidFill>
              <a:latin typeface="Teva Sans" panose="020B0604030202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4173"/>
            <a:ext cx="10902352" cy="499520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3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F02F505-AE94-44C9-CE08-6601A3239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537" y="1740666"/>
            <a:ext cx="10554173" cy="27450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ounded Rectangle 29">
            <a:extLst>
              <a:ext uri="{FF2B5EF4-FFF2-40B4-BE49-F238E27FC236}">
                <a16:creationId xmlns:a16="http://schemas.microsoft.com/office/drawing/2014/main" id="{84A486C1-FB53-E88F-7E7D-33CB0410D147}"/>
              </a:ext>
            </a:extLst>
          </p:cNvPr>
          <p:cNvSpPr/>
          <p:nvPr/>
        </p:nvSpPr>
        <p:spPr>
          <a:xfrm>
            <a:off x="9850236" y="1927456"/>
            <a:ext cx="648839" cy="231850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eva Sans" panose="020B0604030202020203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1F86D3A-7587-98F8-FD54-587556844379}"/>
              </a:ext>
            </a:extLst>
          </p:cNvPr>
          <p:cNvSpPr/>
          <p:nvPr/>
        </p:nvSpPr>
        <p:spPr>
          <a:xfrm>
            <a:off x="9305598" y="1508238"/>
            <a:ext cx="544638" cy="464855"/>
          </a:xfrm>
          <a:prstGeom prst="ellipse">
            <a:avLst/>
          </a:prstGeom>
          <a:solidFill>
            <a:srgbClr val="F43CBF"/>
          </a:solidFill>
          <a:ln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latin typeface="Teva Sans" panose="020B0604030202020203" pitchFamily="34" charset="0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132055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286" y="186322"/>
            <a:ext cx="11812438" cy="761738"/>
          </a:xfrm>
        </p:spPr>
        <p:txBody>
          <a:bodyPr>
            <a:normAutofit fontScale="90000"/>
          </a:bodyPr>
          <a:lstStyle/>
          <a:p>
            <a:pPr rtl="0"/>
            <a:r>
              <a:rPr lang="en-US" dirty="0">
                <a:latin typeface="Teva Sans" panose="020B0604030202020203" pitchFamily="34" charset="0"/>
              </a:rPr>
              <a:t>EngageMate – After submitting, confirm your Activity’s status is updated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latin typeface="Teva Sans" panose="020B0604030202020203" pitchFamily="34" charset="0"/>
              </a:rPr>
              <a:t>| </a:t>
            </a:r>
            <a:fld id="{C2832ACA-4727-4D4C-ACEE-24DD06899962}" type="slidenum">
              <a:rPr lang="en-US" smtClean="0">
                <a:latin typeface="Teva Sans" panose="020B0604030202020203" pitchFamily="34" charset="0"/>
              </a:rPr>
              <a:pPr/>
              <a:t>11</a:t>
            </a:fld>
            <a:r>
              <a:rPr lang="en-US">
                <a:latin typeface="Teva Sans" panose="020B0604030202020203" pitchFamily="34" charset="0"/>
              </a:rPr>
              <a:t> |</a:t>
            </a:r>
            <a:endParaRPr lang="en-US" dirty="0">
              <a:latin typeface="Teva Sans" panose="020B0604030202020203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</p:spPr>
        <p:txBody>
          <a:bodyPr/>
          <a:lstStyle/>
          <a:p>
            <a:r>
              <a:rPr lang="en-US" sz="1200">
                <a:solidFill>
                  <a:schemeClr val="tx2"/>
                </a:solidFill>
                <a:latin typeface="Teva Sans" panose="020B0604030202020203" pitchFamily="34" charset="0"/>
              </a:rPr>
              <a:t>CONFIDENTIAL - FOR INTERNAL USE ONLY</a:t>
            </a:r>
            <a:endParaRPr lang="en-US" sz="1200" dirty="0">
              <a:solidFill>
                <a:schemeClr val="tx2"/>
              </a:solidFill>
              <a:latin typeface="Teva Sans" panose="020B0604030202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4173"/>
            <a:ext cx="10902352" cy="499520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3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09AA534-F2A6-0C43-5D6E-616291365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629" y="2390468"/>
            <a:ext cx="10443990" cy="17800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Rounded Rectangle 12"/>
          <p:cNvSpPr/>
          <p:nvPr/>
        </p:nvSpPr>
        <p:spPr>
          <a:xfrm>
            <a:off x="2039652" y="3210376"/>
            <a:ext cx="2884887" cy="229641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eva Sans" panose="020B0604030202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983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500332" y="6356350"/>
            <a:ext cx="538163" cy="365125"/>
          </a:xfrm>
        </p:spPr>
        <p:txBody>
          <a:bodyPr/>
          <a:lstStyle/>
          <a:p>
            <a:r>
              <a:rPr lang="en-US" dirty="0">
                <a:latin typeface="Teva Sans" panose="020B0604030202020203" pitchFamily="34" charset="0"/>
              </a:rPr>
              <a:t>| </a:t>
            </a:r>
            <a:fld id="{C2832ACA-4727-4D4C-ACEE-24DD06899962}" type="slidenum">
              <a:rPr lang="en-US" smtClean="0">
                <a:latin typeface="Teva Sans" panose="020B0604030202020203" pitchFamily="34" charset="0"/>
              </a:rPr>
              <a:pPr/>
              <a:t>12</a:t>
            </a:fld>
            <a:r>
              <a:rPr lang="en-US" dirty="0">
                <a:latin typeface="Teva Sans" panose="020B0604030202020203" pitchFamily="34" charset="0"/>
              </a:rPr>
              <a:t> |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130061" y="6355032"/>
            <a:ext cx="4114800" cy="365125"/>
          </a:xfrm>
        </p:spPr>
        <p:txBody>
          <a:bodyPr/>
          <a:lstStyle/>
          <a:p>
            <a:r>
              <a:rPr lang="en-US" sz="1200" dirty="0">
                <a:solidFill>
                  <a:schemeClr val="tx2"/>
                </a:solidFill>
                <a:latin typeface="Teva Sans" panose="020B0604030202020203" pitchFamily="34" charset="0"/>
              </a:rPr>
              <a:t>CONFIDENTIAL - FOR INTERNAL USE ONLY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4173"/>
            <a:ext cx="10902352" cy="499520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3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3239" y="1915066"/>
            <a:ext cx="69787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Teva Sans" panose="020B0604030202020203" pitchFamily="34" charset="0"/>
              </a:rPr>
              <a:t>Congratulations!  You created an activity.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14732" y="4939617"/>
            <a:ext cx="9618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eva Sans" panose="020B0604030202020203" pitchFamily="34" charset="0"/>
              </a:rPr>
              <a:t>To view video on “How To Create an Activity”, visit to Teva Tube:</a:t>
            </a:r>
          </a:p>
          <a:p>
            <a:pPr algn="ctr"/>
            <a:r>
              <a:rPr lang="en-US" dirty="0">
                <a:latin typeface="Teva Sans" panose="020B0604030202020203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55964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7873"/>
            <a:ext cx="10902352" cy="508639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927AE-21D6-4F97-A0B9-6A03F2F6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868" y="145337"/>
            <a:ext cx="10515600" cy="761738"/>
          </a:xfrm>
        </p:spPr>
        <p:txBody>
          <a:bodyPr/>
          <a:lstStyle/>
          <a:p>
            <a:pPr rtl="0"/>
            <a:r>
              <a:rPr lang="en-US" dirty="0">
                <a:latin typeface="Teva Sans" panose="020B0604030202020203" pitchFamily="34" charset="0"/>
              </a:rPr>
              <a:t>EngageMate – How to Create an Activity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A19BD-2812-4277-86B9-DBC4009E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t>| </a:t>
            </a:r>
            <a:fld id="{C2832ACA-4727-4D4C-ACEE-24DD068999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t> |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256DE7-942A-4BD4-8DB2-42EFECF5CC4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t>CONFIDENTIAL - FOR INTERNAL USE ONLY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5DFB54-2BF5-CBB2-8897-186C213F7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520" y="1881571"/>
            <a:ext cx="6076950" cy="22193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DEEE448-5284-AC9B-DDAE-0BA2320CBCD3}"/>
              </a:ext>
            </a:extLst>
          </p:cNvPr>
          <p:cNvSpPr/>
          <p:nvPr/>
        </p:nvSpPr>
        <p:spPr>
          <a:xfrm>
            <a:off x="1047520" y="2456762"/>
            <a:ext cx="803313" cy="154236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E2FE66C-6800-53E2-4C8F-8C60882B60E2}"/>
              </a:ext>
            </a:extLst>
          </p:cNvPr>
          <p:cNvSpPr/>
          <p:nvPr/>
        </p:nvSpPr>
        <p:spPr>
          <a:xfrm>
            <a:off x="1839640" y="1982910"/>
            <a:ext cx="552190" cy="547456"/>
          </a:xfrm>
          <a:prstGeom prst="ellipse">
            <a:avLst/>
          </a:prstGeom>
          <a:solidFill>
            <a:srgbClr val="F43CBF"/>
          </a:solidFill>
          <a:ln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eva Sans" panose="020B0604030202020203" pitchFamily="34" charset="0"/>
              </a:rPr>
              <a:t>1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906C053-CEA1-D6D4-AF7B-F5114112DB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3253" y="2995996"/>
            <a:ext cx="4943475" cy="2209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6FB45AB-3FB8-CB44-ECAE-A3F484EF05C1}"/>
              </a:ext>
            </a:extLst>
          </p:cNvPr>
          <p:cNvSpPr/>
          <p:nvPr/>
        </p:nvSpPr>
        <p:spPr>
          <a:xfrm>
            <a:off x="9749009" y="3699831"/>
            <a:ext cx="1104459" cy="277257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E84D586-19B1-B2BD-E9F6-36AD71C56833}"/>
              </a:ext>
            </a:extLst>
          </p:cNvPr>
          <p:cNvSpPr/>
          <p:nvPr/>
        </p:nvSpPr>
        <p:spPr>
          <a:xfrm>
            <a:off x="9749009" y="3096976"/>
            <a:ext cx="552190" cy="547456"/>
          </a:xfrm>
          <a:prstGeom prst="ellipse">
            <a:avLst/>
          </a:prstGeom>
          <a:solidFill>
            <a:srgbClr val="F43CBF"/>
          </a:solidFill>
          <a:ln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eva Sans" panose="020B0604030202020203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690994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7873"/>
            <a:ext cx="10902352" cy="508639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927AE-21D6-4F97-A0B9-6A03F2F6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989" y="163971"/>
            <a:ext cx="10515600" cy="761738"/>
          </a:xfrm>
        </p:spPr>
        <p:txBody>
          <a:bodyPr/>
          <a:lstStyle/>
          <a:p>
            <a:pPr rtl="0"/>
            <a:r>
              <a:rPr lang="en-US" dirty="0">
                <a:latin typeface="Teva Sans" panose="020B0604030202020203" pitchFamily="34" charset="0"/>
              </a:rPr>
              <a:t>EngageMate – Select your Activity Type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A19BD-2812-4277-86B9-DBC4009E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t>| </a:t>
            </a:r>
            <a:fld id="{C2832ACA-4727-4D4C-ACEE-24DD068999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t> |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256DE7-942A-4BD4-8DB2-42EFECF5CC4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t>CONFIDENTIAL - FOR INTERNAL USE ONLY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058404-5BA8-E656-3973-83550415D1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203" y="1823428"/>
            <a:ext cx="3047619" cy="275238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Rounded Rectangle 27">
            <a:extLst>
              <a:ext uri="{FF2B5EF4-FFF2-40B4-BE49-F238E27FC236}">
                <a16:creationId xmlns:a16="http://schemas.microsoft.com/office/drawing/2014/main" id="{C700BFBF-6D50-386C-66AE-C34A3117D601}"/>
              </a:ext>
            </a:extLst>
          </p:cNvPr>
          <p:cNvSpPr/>
          <p:nvPr/>
        </p:nvSpPr>
        <p:spPr>
          <a:xfrm>
            <a:off x="3963931" y="3966072"/>
            <a:ext cx="2132069" cy="253388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eva Sans" panose="020B0604030202020203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132DE8B-5AC4-7119-7B84-496D3719DC72}"/>
              </a:ext>
            </a:extLst>
          </p:cNvPr>
          <p:cNvSpPr/>
          <p:nvPr/>
        </p:nvSpPr>
        <p:spPr>
          <a:xfrm>
            <a:off x="5809208" y="3349040"/>
            <a:ext cx="573584" cy="521365"/>
          </a:xfrm>
          <a:prstGeom prst="ellipse">
            <a:avLst/>
          </a:prstGeom>
          <a:solidFill>
            <a:srgbClr val="F43CBF"/>
          </a:solidFill>
          <a:ln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eva Sans" panose="020B0604030202020203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77440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989" y="205741"/>
            <a:ext cx="10515600" cy="761738"/>
          </a:xfrm>
        </p:spPr>
        <p:txBody>
          <a:bodyPr/>
          <a:lstStyle/>
          <a:p>
            <a:r>
              <a:rPr lang="en-US" dirty="0">
                <a:latin typeface="Teva Sans" panose="020B0604030202020203" pitchFamily="34" charset="0"/>
              </a:rPr>
              <a:t>EngageMate – Complete the fields for your activity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latin typeface="Teva Sans" panose="020B0604030202020203" pitchFamily="34" charset="0"/>
              </a:rPr>
              <a:t>| </a:t>
            </a:r>
            <a:fld id="{C2832ACA-4727-4D4C-ACEE-24DD06899962}" type="slidenum">
              <a:rPr lang="en-US" smtClean="0">
                <a:latin typeface="Teva Sans" panose="020B0604030202020203" pitchFamily="34" charset="0"/>
              </a:rPr>
              <a:pPr/>
              <a:t>4</a:t>
            </a:fld>
            <a:r>
              <a:rPr lang="en-US">
                <a:latin typeface="Teva Sans" panose="020B0604030202020203" pitchFamily="34" charset="0"/>
              </a:rPr>
              <a:t> |</a:t>
            </a:r>
            <a:endParaRPr lang="en-US" dirty="0">
              <a:latin typeface="Teva Sans" panose="020B0604030202020203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sz="1200">
                <a:solidFill>
                  <a:schemeClr val="tx2"/>
                </a:solidFill>
                <a:latin typeface="Teva Sans" panose="020B0604030202020203" pitchFamily="34" charset="0"/>
              </a:rPr>
              <a:t>CONFIDENTIAL - FOR INTERNAL USE ONLY</a:t>
            </a:r>
            <a:endParaRPr lang="en-US" sz="1200" dirty="0">
              <a:solidFill>
                <a:schemeClr val="tx2"/>
              </a:solidFill>
              <a:latin typeface="Teva Sans" panose="020B0604030202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7873"/>
            <a:ext cx="10902352" cy="508639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3849" y="5658929"/>
            <a:ext cx="10593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eva Sans" panose="020B0604030202020203" pitchFamily="34" charset="0"/>
              </a:rPr>
              <a:t>Hint:   </a:t>
            </a:r>
            <a:r>
              <a:rPr lang="en-US" sz="2000" dirty="0">
                <a:solidFill>
                  <a:schemeClr val="accent6"/>
                </a:solidFill>
                <a:latin typeface="Teva Sans" panose="020B0604030202020203" pitchFamily="34" charset="0"/>
              </a:rPr>
              <a:t>Red</a:t>
            </a:r>
            <a:r>
              <a:rPr lang="en-US" sz="2000" dirty="0">
                <a:latin typeface="Teva Sans" panose="020B0604030202020203" pitchFamily="34" charset="0"/>
              </a:rPr>
              <a:t> fields are required – they must be completed before submitting the activity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CC243AB-2632-96F0-D824-B11B7FA75D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008" y="1210470"/>
            <a:ext cx="8896212" cy="439806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Rounded Rectangle 7"/>
          <p:cNvSpPr/>
          <p:nvPr/>
        </p:nvSpPr>
        <p:spPr>
          <a:xfrm>
            <a:off x="1505182" y="2478795"/>
            <a:ext cx="1755811" cy="209322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eva Sans" panose="020B0604030202020203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7BF5D0B-6F23-D2B5-1F85-F0E58526F876}"/>
              </a:ext>
            </a:extLst>
          </p:cNvPr>
          <p:cNvSpPr/>
          <p:nvPr/>
        </p:nvSpPr>
        <p:spPr>
          <a:xfrm>
            <a:off x="2789941" y="2004265"/>
            <a:ext cx="404113" cy="378231"/>
          </a:xfrm>
          <a:prstGeom prst="ellipse">
            <a:avLst/>
          </a:prstGeom>
          <a:solidFill>
            <a:srgbClr val="F43CBF"/>
          </a:solidFill>
          <a:ln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eva Sans" panose="020B0604030202020203" pitchFamily="34" charset="0"/>
              </a:rPr>
              <a:t>4</a:t>
            </a:r>
          </a:p>
        </p:txBody>
      </p:sp>
      <p:sp>
        <p:nvSpPr>
          <p:cNvPr id="19" name="Rounded Rectangle 7">
            <a:extLst>
              <a:ext uri="{FF2B5EF4-FFF2-40B4-BE49-F238E27FC236}">
                <a16:creationId xmlns:a16="http://schemas.microsoft.com/office/drawing/2014/main" id="{292E2828-C85F-653A-516E-ADAE4BE25C69}"/>
              </a:ext>
            </a:extLst>
          </p:cNvPr>
          <p:cNvSpPr/>
          <p:nvPr/>
        </p:nvSpPr>
        <p:spPr>
          <a:xfrm>
            <a:off x="3348291" y="2732182"/>
            <a:ext cx="5762658" cy="209322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eva Sans" panose="020B0604030202020203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BE35988-8629-0786-975A-0E9BA6BC6B74}"/>
              </a:ext>
            </a:extLst>
          </p:cNvPr>
          <p:cNvSpPr/>
          <p:nvPr/>
        </p:nvSpPr>
        <p:spPr>
          <a:xfrm>
            <a:off x="8555120" y="2208684"/>
            <a:ext cx="495080" cy="473104"/>
          </a:xfrm>
          <a:prstGeom prst="ellipse">
            <a:avLst/>
          </a:prstGeom>
          <a:solidFill>
            <a:srgbClr val="F43CBF"/>
          </a:solidFill>
          <a:ln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>
                <a:latin typeface="Teva Sans" panose="020B0604030202020203" pitchFamily="34" charset="0"/>
              </a:rPr>
              <a:t>4.1</a:t>
            </a:r>
          </a:p>
        </p:txBody>
      </p:sp>
      <p:sp>
        <p:nvSpPr>
          <p:cNvPr id="21" name="Rounded Rectangle 7">
            <a:extLst>
              <a:ext uri="{FF2B5EF4-FFF2-40B4-BE49-F238E27FC236}">
                <a16:creationId xmlns:a16="http://schemas.microsoft.com/office/drawing/2014/main" id="{1DCCC5B7-0F9C-0D6D-6FEA-B4CA08D1ADA7}"/>
              </a:ext>
            </a:extLst>
          </p:cNvPr>
          <p:cNvSpPr/>
          <p:nvPr/>
        </p:nvSpPr>
        <p:spPr>
          <a:xfrm>
            <a:off x="9606893" y="1465242"/>
            <a:ext cx="275237" cy="178097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eva Sans" panose="020B0604030202020203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9110949" y="1287143"/>
            <a:ext cx="404113" cy="378231"/>
          </a:xfrm>
          <a:prstGeom prst="ellipse">
            <a:avLst/>
          </a:prstGeom>
          <a:solidFill>
            <a:srgbClr val="F43CBF"/>
          </a:solidFill>
          <a:ln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eva Sans" panose="020B0604030202020203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788781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747" y="198787"/>
            <a:ext cx="10515600" cy="761738"/>
          </a:xfrm>
        </p:spPr>
        <p:txBody>
          <a:bodyPr/>
          <a:lstStyle/>
          <a:p>
            <a:r>
              <a:rPr lang="en-US" dirty="0">
                <a:latin typeface="Teva Sans" panose="020B0604030202020203" pitchFamily="34" charset="0"/>
              </a:rPr>
              <a:t>EngageMate – Search for your Service Providers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latin typeface="Teva Sans" panose="020B0604030202020203" pitchFamily="34" charset="0"/>
              </a:rPr>
              <a:t>| </a:t>
            </a:r>
            <a:fld id="{C2832ACA-4727-4D4C-ACEE-24DD06899962}" type="slidenum">
              <a:rPr lang="en-US" smtClean="0">
                <a:latin typeface="Teva Sans" panose="020B0604030202020203" pitchFamily="34" charset="0"/>
              </a:rPr>
              <a:pPr/>
              <a:t>5</a:t>
            </a:fld>
            <a:r>
              <a:rPr lang="en-US">
                <a:latin typeface="Teva Sans" panose="020B0604030202020203" pitchFamily="34" charset="0"/>
              </a:rPr>
              <a:t> |</a:t>
            </a:r>
            <a:endParaRPr lang="en-US" dirty="0">
              <a:latin typeface="Teva Sans" panose="020B0604030202020203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</p:spPr>
        <p:txBody>
          <a:bodyPr/>
          <a:lstStyle/>
          <a:p>
            <a:r>
              <a:rPr lang="en-US" sz="1200">
                <a:solidFill>
                  <a:schemeClr val="tx2"/>
                </a:solidFill>
                <a:latin typeface="Teva Sans" panose="020B0604030202020203" pitchFamily="34" charset="0"/>
              </a:rPr>
              <a:t>CONFIDENTIAL - FOR INTERNAL USE ONLY</a:t>
            </a:r>
            <a:endParaRPr lang="en-US" sz="1200" dirty="0">
              <a:solidFill>
                <a:schemeClr val="tx2"/>
              </a:solidFill>
              <a:latin typeface="Teva Sans" panose="020B0604030202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4173"/>
            <a:ext cx="10902352" cy="499520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3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59CDA1E-8FF1-B821-7BB5-AC264D84B5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65" y="1850834"/>
            <a:ext cx="10222400" cy="272116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Rounded Rectangle 13">
            <a:extLst>
              <a:ext uri="{FF2B5EF4-FFF2-40B4-BE49-F238E27FC236}">
                <a16:creationId xmlns:a16="http://schemas.microsoft.com/office/drawing/2014/main" id="{D7A4499D-CCA1-863C-C3EA-030ACD06B89A}"/>
              </a:ext>
            </a:extLst>
          </p:cNvPr>
          <p:cNvSpPr/>
          <p:nvPr/>
        </p:nvSpPr>
        <p:spPr>
          <a:xfrm>
            <a:off x="2855569" y="3260992"/>
            <a:ext cx="2035920" cy="241979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eva Sans" panose="020B0604030202020203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2DC34CB-EA31-EED5-158B-1F45FBA932B4}"/>
              </a:ext>
            </a:extLst>
          </p:cNvPr>
          <p:cNvSpPr/>
          <p:nvPr/>
        </p:nvSpPr>
        <p:spPr>
          <a:xfrm>
            <a:off x="4744114" y="2829402"/>
            <a:ext cx="445992" cy="382014"/>
          </a:xfrm>
          <a:prstGeom prst="ellipse">
            <a:avLst/>
          </a:prstGeom>
          <a:solidFill>
            <a:srgbClr val="F43CBF"/>
          </a:solidFill>
          <a:ln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eva Sans" panose="020B0604030202020203" pitchFamily="34" charset="0"/>
              </a:rPr>
              <a:t>6</a:t>
            </a:r>
          </a:p>
        </p:txBody>
      </p:sp>
      <p:sp>
        <p:nvSpPr>
          <p:cNvPr id="6" name="Rounded Rectangle 13">
            <a:extLst>
              <a:ext uri="{FF2B5EF4-FFF2-40B4-BE49-F238E27FC236}">
                <a16:creationId xmlns:a16="http://schemas.microsoft.com/office/drawing/2014/main" id="{FC09CB01-8CD6-FD26-AF2A-AAEA304D1E1E}"/>
              </a:ext>
            </a:extLst>
          </p:cNvPr>
          <p:cNvSpPr/>
          <p:nvPr/>
        </p:nvSpPr>
        <p:spPr>
          <a:xfrm>
            <a:off x="9269222" y="2038120"/>
            <a:ext cx="1075617" cy="220338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eva Sans" panose="020B0604030202020203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9ADB5F4-AED1-B73F-21DB-3ADBFAA495A8}"/>
              </a:ext>
            </a:extLst>
          </p:cNvPr>
          <p:cNvSpPr/>
          <p:nvPr/>
        </p:nvSpPr>
        <p:spPr>
          <a:xfrm>
            <a:off x="8906654" y="2240939"/>
            <a:ext cx="445992" cy="382014"/>
          </a:xfrm>
          <a:prstGeom prst="ellipse">
            <a:avLst/>
          </a:prstGeom>
          <a:solidFill>
            <a:srgbClr val="F43CBF"/>
          </a:solidFill>
          <a:ln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eva Sans" panose="020B0604030202020203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156420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008" y="209012"/>
            <a:ext cx="11662818" cy="761738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eva Sans" panose="020B0604030202020203" pitchFamily="34" charset="0"/>
              </a:rPr>
              <a:t>EngageMate – Enter Search Criteria (Name, Service Provider Type, etc.)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latin typeface="Teva Sans" panose="020B0604030202020203" pitchFamily="34" charset="0"/>
              </a:rPr>
              <a:t>| </a:t>
            </a:r>
            <a:fld id="{C2832ACA-4727-4D4C-ACEE-24DD06899962}" type="slidenum">
              <a:rPr lang="en-US" smtClean="0">
                <a:latin typeface="Teva Sans" panose="020B0604030202020203" pitchFamily="34" charset="0"/>
              </a:rPr>
              <a:pPr/>
              <a:t>6</a:t>
            </a:fld>
            <a:r>
              <a:rPr lang="en-US">
                <a:latin typeface="Teva Sans" panose="020B0604030202020203" pitchFamily="34" charset="0"/>
              </a:rPr>
              <a:t> |</a:t>
            </a:r>
            <a:endParaRPr lang="en-US" dirty="0">
              <a:latin typeface="Teva Sans" panose="020B0604030202020203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</p:spPr>
        <p:txBody>
          <a:bodyPr/>
          <a:lstStyle/>
          <a:p>
            <a:r>
              <a:rPr lang="en-US" sz="1200">
                <a:solidFill>
                  <a:schemeClr val="tx2"/>
                </a:solidFill>
                <a:latin typeface="Teva Sans" panose="020B0604030202020203" pitchFamily="34" charset="0"/>
              </a:rPr>
              <a:t>CONFIDENTIAL - FOR INTERNAL USE ONLY</a:t>
            </a:r>
            <a:endParaRPr lang="en-US" sz="1200" dirty="0">
              <a:solidFill>
                <a:schemeClr val="tx2"/>
              </a:solidFill>
              <a:latin typeface="Teva Sans" panose="020B0604030202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4173"/>
            <a:ext cx="10902352" cy="499520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3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376008" y="1689064"/>
            <a:ext cx="9046622" cy="3645418"/>
            <a:chOff x="226774" y="547898"/>
            <a:chExt cx="10063855" cy="4702033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6775" y="547898"/>
              <a:ext cx="10063854" cy="4702033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20" name="Rectangle 19"/>
            <p:cNvSpPr/>
            <p:nvPr/>
          </p:nvSpPr>
          <p:spPr>
            <a:xfrm>
              <a:off x="226774" y="870858"/>
              <a:ext cx="9947740" cy="2061028"/>
            </a:xfrm>
            <a:prstGeom prst="rect">
              <a:avLst/>
            </a:prstGeom>
            <a:noFill/>
            <a:ln w="41275">
              <a:solidFill>
                <a:srgbClr val="F43C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eva Sans" panose="020B0604030202020203" pitchFamily="34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8641401" y="547898"/>
              <a:ext cx="543506" cy="657692"/>
            </a:xfrm>
            <a:prstGeom prst="ellipse">
              <a:avLst/>
            </a:prstGeom>
            <a:solidFill>
              <a:srgbClr val="F43CBF"/>
            </a:solidFill>
            <a:ln>
              <a:solidFill>
                <a:srgbClr val="F43C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Teva Sans" panose="020B0604030202020203" pitchFamily="34" charset="0"/>
                </a:rPr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3515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460" y="170659"/>
            <a:ext cx="11618344" cy="761738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eva Sans" panose="020B0604030202020203" pitchFamily="34" charset="0"/>
              </a:rPr>
              <a:t>EngageMate – Search for and select your Service Provider(s), &amp; Close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latin typeface="Teva Sans" panose="020B0604030202020203" pitchFamily="34" charset="0"/>
              </a:rPr>
              <a:t>| </a:t>
            </a:r>
            <a:fld id="{C2832ACA-4727-4D4C-ACEE-24DD06899962}" type="slidenum">
              <a:rPr lang="en-US" smtClean="0">
                <a:latin typeface="Teva Sans" panose="020B0604030202020203" pitchFamily="34" charset="0"/>
              </a:rPr>
              <a:pPr/>
              <a:t>7</a:t>
            </a:fld>
            <a:r>
              <a:rPr lang="en-US">
                <a:latin typeface="Teva Sans" panose="020B0604030202020203" pitchFamily="34" charset="0"/>
              </a:rPr>
              <a:t> |</a:t>
            </a:r>
            <a:endParaRPr lang="en-US" dirty="0">
              <a:latin typeface="Teva Sans" panose="020B0604030202020203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</p:spPr>
        <p:txBody>
          <a:bodyPr/>
          <a:lstStyle/>
          <a:p>
            <a:r>
              <a:rPr lang="en-US" sz="1200">
                <a:solidFill>
                  <a:schemeClr val="tx2"/>
                </a:solidFill>
                <a:latin typeface="Teva Sans" panose="020B0604030202020203" pitchFamily="34" charset="0"/>
              </a:rPr>
              <a:t>CONFIDENTIAL - FOR INTERNAL USE ONLY</a:t>
            </a:r>
            <a:endParaRPr lang="en-US" sz="1200" dirty="0">
              <a:solidFill>
                <a:schemeClr val="tx2"/>
              </a:solidFill>
              <a:latin typeface="Teva Sans" panose="020B0604030202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4173"/>
            <a:ext cx="10902352" cy="499520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3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442050" y="1519206"/>
            <a:ext cx="9056297" cy="3778701"/>
            <a:chOff x="505211" y="399682"/>
            <a:chExt cx="10035545" cy="469483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5211" y="546833"/>
              <a:ext cx="9613753" cy="4547682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2" name="Rounded Rectangle 11"/>
            <p:cNvSpPr/>
            <p:nvPr/>
          </p:nvSpPr>
          <p:spPr>
            <a:xfrm>
              <a:off x="8733547" y="682171"/>
              <a:ext cx="425960" cy="261258"/>
            </a:xfrm>
            <a:prstGeom prst="roundRect">
              <a:avLst/>
            </a:prstGeom>
            <a:noFill/>
            <a:ln w="41275">
              <a:solidFill>
                <a:srgbClr val="F43C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eva Sans" panose="020B0604030202020203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8203770" y="399682"/>
              <a:ext cx="529778" cy="442144"/>
            </a:xfrm>
            <a:prstGeom prst="ellipse">
              <a:avLst/>
            </a:prstGeom>
            <a:solidFill>
              <a:srgbClr val="F43CBF"/>
            </a:solidFill>
            <a:ln>
              <a:solidFill>
                <a:srgbClr val="F43C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latin typeface="Teva Sans" panose="020B0604030202020203" pitchFamily="34" charset="0"/>
                </a:rPr>
                <a:t>9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809512" y="3635828"/>
              <a:ext cx="391925" cy="261258"/>
            </a:xfrm>
            <a:prstGeom prst="roundRect">
              <a:avLst/>
            </a:prstGeom>
            <a:noFill/>
            <a:ln w="41275">
              <a:solidFill>
                <a:srgbClr val="F43C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eva Sans" panose="020B0604030202020203" pitchFamily="34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809512" y="4093028"/>
              <a:ext cx="391925" cy="261258"/>
            </a:xfrm>
            <a:prstGeom prst="roundRect">
              <a:avLst/>
            </a:prstGeom>
            <a:noFill/>
            <a:ln w="41275">
              <a:solidFill>
                <a:srgbClr val="F43C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eva Sans" panose="020B0604030202020203" pitchFamily="34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093226" y="3243562"/>
              <a:ext cx="590376" cy="442144"/>
            </a:xfrm>
            <a:prstGeom prst="ellipse">
              <a:avLst/>
            </a:prstGeom>
            <a:solidFill>
              <a:srgbClr val="F43CBF"/>
            </a:solidFill>
            <a:ln>
              <a:solidFill>
                <a:srgbClr val="F43C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latin typeface="Teva Sans" panose="020B0604030202020203" pitchFamily="34" charset="0"/>
                </a:rPr>
                <a:t>10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1277258" y="4083736"/>
              <a:ext cx="563214" cy="471040"/>
            </a:xfrm>
            <a:prstGeom prst="ellipse">
              <a:avLst/>
            </a:prstGeom>
            <a:solidFill>
              <a:srgbClr val="F43CBF"/>
            </a:solidFill>
            <a:ln>
              <a:solidFill>
                <a:srgbClr val="F43C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latin typeface="Teva Sans" panose="020B0604030202020203" pitchFamily="34" charset="0"/>
                </a:rPr>
                <a:t>11</a:t>
              </a: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9581299" y="689431"/>
              <a:ext cx="433558" cy="253998"/>
            </a:xfrm>
            <a:prstGeom prst="roundRect">
              <a:avLst/>
            </a:prstGeom>
            <a:noFill/>
            <a:ln w="41275">
              <a:solidFill>
                <a:srgbClr val="F43C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eva Sans" panose="020B0604030202020203" pitchFamily="34" charset="0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9939402" y="433532"/>
              <a:ext cx="601354" cy="442143"/>
            </a:xfrm>
            <a:prstGeom prst="ellipse">
              <a:avLst/>
            </a:prstGeom>
            <a:solidFill>
              <a:srgbClr val="F43CBF"/>
            </a:solidFill>
            <a:ln>
              <a:solidFill>
                <a:srgbClr val="F43C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latin typeface="Teva Sans" panose="020B0604030202020203" pitchFamily="34" charset="0"/>
                </a:rPr>
                <a:t>12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7021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008" y="161244"/>
            <a:ext cx="10515600" cy="761738"/>
          </a:xfrm>
        </p:spPr>
        <p:txBody>
          <a:bodyPr/>
          <a:lstStyle/>
          <a:p>
            <a:r>
              <a:rPr lang="en-US" dirty="0">
                <a:latin typeface="Teva Sans" panose="020B0604030202020203" pitchFamily="34" charset="0"/>
              </a:rPr>
              <a:t>EngageMate – Click Edit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latin typeface="Teva Sans" panose="020B0604030202020203" pitchFamily="34" charset="0"/>
              </a:rPr>
              <a:t>| </a:t>
            </a:r>
            <a:fld id="{C2832ACA-4727-4D4C-ACEE-24DD06899962}" type="slidenum">
              <a:rPr lang="en-US" smtClean="0">
                <a:latin typeface="Teva Sans" panose="020B0604030202020203" pitchFamily="34" charset="0"/>
              </a:rPr>
              <a:pPr/>
              <a:t>8</a:t>
            </a:fld>
            <a:r>
              <a:rPr lang="en-US">
                <a:latin typeface="Teva Sans" panose="020B0604030202020203" pitchFamily="34" charset="0"/>
              </a:rPr>
              <a:t> |</a:t>
            </a:r>
            <a:endParaRPr lang="en-US" dirty="0">
              <a:latin typeface="Teva Sans" panose="020B0604030202020203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</p:spPr>
        <p:txBody>
          <a:bodyPr/>
          <a:lstStyle/>
          <a:p>
            <a:r>
              <a:rPr lang="en-US" sz="1200">
                <a:solidFill>
                  <a:schemeClr val="tx2"/>
                </a:solidFill>
                <a:latin typeface="Teva Sans" panose="020B0604030202020203" pitchFamily="34" charset="0"/>
              </a:rPr>
              <a:t>CONFIDENTIAL - FOR INTERNAL USE ONLY</a:t>
            </a:r>
            <a:endParaRPr lang="en-US" sz="1200" dirty="0">
              <a:solidFill>
                <a:schemeClr val="tx2"/>
              </a:solidFill>
              <a:latin typeface="Teva Sans" panose="020B0604030202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922982"/>
            <a:ext cx="10902352" cy="518452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3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5CD53BA-4699-CAFD-FEDF-DFFF727464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890" y="1806764"/>
            <a:ext cx="10617467" cy="27762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ounded Rectangle 19">
            <a:extLst>
              <a:ext uri="{FF2B5EF4-FFF2-40B4-BE49-F238E27FC236}">
                <a16:creationId xmlns:a16="http://schemas.microsoft.com/office/drawing/2014/main" id="{E34567A8-8C9A-C1E6-8428-4818537B4C80}"/>
              </a:ext>
            </a:extLst>
          </p:cNvPr>
          <p:cNvSpPr/>
          <p:nvPr/>
        </p:nvSpPr>
        <p:spPr>
          <a:xfrm>
            <a:off x="1409059" y="4018030"/>
            <a:ext cx="253745" cy="245498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eva Sans" panose="020B0604030202020203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D2F14B3-C4C6-4619-C836-73D81C61B16B}"/>
              </a:ext>
            </a:extLst>
          </p:cNvPr>
          <p:cNvSpPr/>
          <p:nvPr/>
        </p:nvSpPr>
        <p:spPr>
          <a:xfrm>
            <a:off x="1662804" y="3516508"/>
            <a:ext cx="524203" cy="364070"/>
          </a:xfrm>
          <a:prstGeom prst="ellipse">
            <a:avLst/>
          </a:prstGeom>
          <a:solidFill>
            <a:srgbClr val="F43CBF"/>
          </a:solidFill>
          <a:ln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Teva Sans" panose="020B0604030202020203" pitchFamily="34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49307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023" y="161244"/>
            <a:ext cx="10515600" cy="761738"/>
          </a:xfrm>
        </p:spPr>
        <p:txBody>
          <a:bodyPr/>
          <a:lstStyle/>
          <a:p>
            <a:r>
              <a:rPr lang="en-US" dirty="0">
                <a:latin typeface="Teva Sans" panose="020B0604030202020203" pitchFamily="34" charset="0"/>
              </a:rPr>
              <a:t>EngageMate – Complete the required fields &amp; click save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latin typeface="Teva Sans" panose="020B0604030202020203" pitchFamily="34" charset="0"/>
              </a:rPr>
              <a:t>| </a:t>
            </a:r>
            <a:fld id="{C2832ACA-4727-4D4C-ACEE-24DD06899962}" type="slidenum">
              <a:rPr lang="en-US" smtClean="0">
                <a:latin typeface="Teva Sans" panose="020B0604030202020203" pitchFamily="34" charset="0"/>
              </a:rPr>
              <a:pPr/>
              <a:t>9</a:t>
            </a:fld>
            <a:r>
              <a:rPr lang="en-US">
                <a:latin typeface="Teva Sans" panose="020B0604030202020203" pitchFamily="34" charset="0"/>
              </a:rPr>
              <a:t> |</a:t>
            </a:r>
            <a:endParaRPr lang="en-US" dirty="0">
              <a:latin typeface="Teva Sans" panose="020B0604030202020203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</p:spPr>
        <p:txBody>
          <a:bodyPr/>
          <a:lstStyle/>
          <a:p>
            <a:r>
              <a:rPr lang="en-US" sz="1200">
                <a:solidFill>
                  <a:schemeClr val="tx2"/>
                </a:solidFill>
                <a:latin typeface="Teva Sans" panose="020B0604030202020203" pitchFamily="34" charset="0"/>
              </a:rPr>
              <a:t>CONFIDENTIAL - FOR INTERNAL USE ONLY</a:t>
            </a:r>
            <a:endParaRPr lang="en-US" sz="1200" dirty="0">
              <a:solidFill>
                <a:schemeClr val="tx2"/>
              </a:solidFill>
              <a:latin typeface="Teva Sans" panose="020B0604030202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4173"/>
            <a:ext cx="10902352" cy="499520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3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945681" y="1489848"/>
            <a:ext cx="6905955" cy="3398994"/>
            <a:chOff x="2200543" y="1253570"/>
            <a:chExt cx="6905955" cy="339899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00543" y="1358027"/>
              <a:ext cx="6671679" cy="3294537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2" name="Rounded Rectangle 11"/>
            <p:cNvSpPr/>
            <p:nvPr/>
          </p:nvSpPr>
          <p:spPr>
            <a:xfrm>
              <a:off x="2301725" y="3210392"/>
              <a:ext cx="433733" cy="166965"/>
            </a:xfrm>
            <a:prstGeom prst="roundRect">
              <a:avLst/>
            </a:prstGeom>
            <a:noFill/>
            <a:ln w="41275">
              <a:solidFill>
                <a:srgbClr val="F43C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eva Sans" panose="020B0604030202020203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688213" y="2955846"/>
              <a:ext cx="525502" cy="331498"/>
            </a:xfrm>
            <a:prstGeom prst="ellipse">
              <a:avLst/>
            </a:prstGeom>
            <a:solidFill>
              <a:srgbClr val="F43CBF"/>
            </a:solidFill>
            <a:ln>
              <a:solidFill>
                <a:srgbClr val="F43C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>
                  <a:latin typeface="Teva Sans" panose="020B0604030202020203" pitchFamily="34" charset="0"/>
                </a:rPr>
                <a:t>14</a:t>
              </a: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8277001" y="1445872"/>
              <a:ext cx="256841" cy="156448"/>
            </a:xfrm>
            <a:prstGeom prst="roundRect">
              <a:avLst/>
            </a:prstGeom>
            <a:noFill/>
            <a:ln w="41275">
              <a:solidFill>
                <a:srgbClr val="F43C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eva Sans" panose="020B0604030202020203" pitchFamily="34" charset="0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8580996" y="1253570"/>
              <a:ext cx="525502" cy="331498"/>
            </a:xfrm>
            <a:prstGeom prst="ellipse">
              <a:avLst/>
            </a:prstGeom>
            <a:solidFill>
              <a:srgbClr val="F43CBF"/>
            </a:solidFill>
            <a:ln>
              <a:solidFill>
                <a:srgbClr val="F43C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>
                  <a:latin typeface="Teva Sans" panose="020B0604030202020203" pitchFamily="34" charset="0"/>
                </a:rPr>
                <a:t>19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073230" y="2421859"/>
            <a:ext cx="4000665" cy="2926346"/>
            <a:chOff x="4189284" y="2493606"/>
            <a:chExt cx="4272444" cy="3268068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89284" y="2493606"/>
              <a:ext cx="4272444" cy="3268068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5" name="Rounded Rectangle 14"/>
            <p:cNvSpPr/>
            <p:nvPr/>
          </p:nvSpPr>
          <p:spPr>
            <a:xfrm>
              <a:off x="4290466" y="3126909"/>
              <a:ext cx="1126945" cy="250447"/>
            </a:xfrm>
            <a:prstGeom prst="roundRect">
              <a:avLst/>
            </a:prstGeom>
            <a:noFill/>
            <a:ln w="41275">
              <a:solidFill>
                <a:srgbClr val="F43C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eva Sans" panose="020B0604030202020203" pitchFamily="34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4290466" y="3681463"/>
              <a:ext cx="1126945" cy="250447"/>
            </a:xfrm>
            <a:prstGeom prst="roundRect">
              <a:avLst/>
            </a:prstGeom>
            <a:noFill/>
            <a:ln w="41275">
              <a:solidFill>
                <a:srgbClr val="F43C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eva Sans" panose="020B0604030202020203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4290465" y="4262489"/>
              <a:ext cx="1126945" cy="250447"/>
            </a:xfrm>
            <a:prstGeom prst="roundRect">
              <a:avLst/>
            </a:prstGeom>
            <a:noFill/>
            <a:ln w="41275">
              <a:solidFill>
                <a:srgbClr val="F43C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eva Sans" panose="020B0604030202020203" pitchFamily="34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4290465" y="5398068"/>
              <a:ext cx="1126945" cy="250447"/>
            </a:xfrm>
            <a:prstGeom prst="roundRect">
              <a:avLst/>
            </a:prstGeom>
            <a:noFill/>
            <a:ln w="41275">
              <a:solidFill>
                <a:srgbClr val="F43C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eva Sans" panose="020B0604030202020203" pitchFamily="34" charset="0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5341155" y="2929541"/>
              <a:ext cx="532336" cy="364034"/>
            </a:xfrm>
            <a:prstGeom prst="ellipse">
              <a:avLst/>
            </a:prstGeom>
            <a:solidFill>
              <a:srgbClr val="F43CBF"/>
            </a:solidFill>
            <a:ln>
              <a:solidFill>
                <a:srgbClr val="F43C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latin typeface="Teva Sans" panose="020B0604030202020203" pitchFamily="34" charset="0"/>
                </a:rPr>
                <a:t>15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5341155" y="3551638"/>
              <a:ext cx="532336" cy="364034"/>
            </a:xfrm>
            <a:prstGeom prst="ellipse">
              <a:avLst/>
            </a:prstGeom>
            <a:solidFill>
              <a:srgbClr val="F43CBF"/>
            </a:solidFill>
            <a:ln>
              <a:solidFill>
                <a:srgbClr val="F43C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latin typeface="Teva Sans" panose="020B0604030202020203" pitchFamily="34" charset="0"/>
                </a:rPr>
                <a:t>16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5341155" y="4144764"/>
              <a:ext cx="532336" cy="364034"/>
            </a:xfrm>
            <a:prstGeom prst="ellipse">
              <a:avLst/>
            </a:prstGeom>
            <a:solidFill>
              <a:srgbClr val="F43CBF"/>
            </a:solidFill>
            <a:ln>
              <a:solidFill>
                <a:srgbClr val="F43C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latin typeface="Teva Sans" panose="020B0604030202020203" pitchFamily="34" charset="0"/>
                </a:rPr>
                <a:t>17</a:t>
              </a:r>
            </a:p>
          </p:txBody>
        </p:sp>
        <p:sp>
          <p:nvSpPr>
            <p:cNvPr id="26" name="Oval 25"/>
            <p:cNvSpPr/>
            <p:nvPr/>
          </p:nvSpPr>
          <p:spPr>
            <a:xfrm>
              <a:off x="5341155" y="5196065"/>
              <a:ext cx="532336" cy="364034"/>
            </a:xfrm>
            <a:prstGeom prst="ellipse">
              <a:avLst/>
            </a:prstGeom>
            <a:solidFill>
              <a:srgbClr val="F43CBF"/>
            </a:solidFill>
            <a:ln>
              <a:solidFill>
                <a:srgbClr val="F43C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latin typeface="Teva Sans" panose="020B0604030202020203" pitchFamily="34" charset="0"/>
                </a:rPr>
                <a:t>18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3211983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Teva">
      <a:dk1>
        <a:srgbClr val="424242"/>
      </a:dk1>
      <a:lt1>
        <a:srgbClr val="FFFFFF"/>
      </a:lt1>
      <a:dk2>
        <a:srgbClr val="3C7E79"/>
      </a:dk2>
      <a:lt2>
        <a:srgbClr val="FFFFFF"/>
      </a:lt2>
      <a:accent1>
        <a:srgbClr val="AFCB37"/>
      </a:accent1>
      <a:accent2>
        <a:srgbClr val="00A03B"/>
      </a:accent2>
      <a:accent3>
        <a:srgbClr val="3C7E79"/>
      </a:accent3>
      <a:accent4>
        <a:srgbClr val="00567A"/>
      </a:accent4>
      <a:accent5>
        <a:srgbClr val="AA198D"/>
      </a:accent5>
      <a:accent6>
        <a:srgbClr val="FB3449"/>
      </a:accent6>
      <a:hlink>
        <a:srgbClr val="204E77"/>
      </a:hlink>
      <a:folHlink>
        <a:srgbClr val="9FD14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va Template.pptx" id="{2761163B-8896-4E26-AF5A-4F4036C0F0E2}" vid="{FA4BA6FC-0DAB-422B-B9F6-E6D4AD316A8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7300</TotalTime>
  <Words>268</Words>
  <Application>Microsoft Office PowerPoint</Application>
  <PresentationFormat>Widescreen</PresentationFormat>
  <Paragraphs>62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Teva Sans</vt:lpstr>
      <vt:lpstr>1_Office Theme</vt:lpstr>
      <vt:lpstr>PowerPoint Presentation</vt:lpstr>
      <vt:lpstr>EngageMate – How to Create an Activity</vt:lpstr>
      <vt:lpstr>EngageMate – Select your Activity Type</vt:lpstr>
      <vt:lpstr>EngageMate – Complete the fields for your activity</vt:lpstr>
      <vt:lpstr>EngageMate – Search for your Service Providers</vt:lpstr>
      <vt:lpstr>EngageMate – Enter Search Criteria (Name, Service Provider Type, etc.)</vt:lpstr>
      <vt:lpstr>EngageMate – Search for and select your Service Provider(s), &amp; Close</vt:lpstr>
      <vt:lpstr>EngageMate – Click Edit</vt:lpstr>
      <vt:lpstr>EngageMate – Complete the required fields &amp; click save</vt:lpstr>
      <vt:lpstr>EngageMate – Submit your Activity</vt:lpstr>
      <vt:lpstr>EngageMate – After submitting, confirm your Activity’s status is updated</vt:lpstr>
      <vt:lpstr>PowerPoint Presentation</vt:lpstr>
    </vt:vector>
  </TitlesOfParts>
  <Company>Teva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Fedirka</dc:creator>
  <cp:lastModifiedBy>Heather Fedirka</cp:lastModifiedBy>
  <cp:revision>31</cp:revision>
  <dcterms:created xsi:type="dcterms:W3CDTF">2022-09-21T18:47:29Z</dcterms:created>
  <dcterms:modified xsi:type="dcterms:W3CDTF">2024-08-12T15:34:58Z</dcterms:modified>
</cp:coreProperties>
</file>