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1" r:id="rId2"/>
    <p:sldId id="280" r:id="rId3"/>
    <p:sldId id="277" r:id="rId4"/>
    <p:sldId id="281" r:id="rId5"/>
    <p:sldId id="290" r:id="rId6"/>
    <p:sldId id="282" r:id="rId7"/>
    <p:sldId id="283" r:id="rId8"/>
    <p:sldId id="284" r:id="rId9"/>
    <p:sldId id="289" r:id="rId10"/>
    <p:sldId id="285" r:id="rId11"/>
    <p:sldId id="302" r:id="rId12"/>
    <p:sldId id="293" r:id="rId13"/>
    <p:sldId id="299" r:id="rId14"/>
    <p:sldId id="295" r:id="rId15"/>
    <p:sldId id="294" r:id="rId16"/>
    <p:sldId id="297" r:id="rId17"/>
    <p:sldId id="298" r:id="rId18"/>
    <p:sldId id="303" r:id="rId19"/>
    <p:sldId id="304" r:id="rId20"/>
    <p:sldId id="305" r:id="rId21"/>
    <p:sldId id="300" r:id="rId22"/>
    <p:sldId id="286" r:id="rId23"/>
    <p:sldId id="28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56818-0E17-4EFE-BF98-08CCF16C8583}" v="5" dt="2024-08-20T18:01:18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F1A56818-0E17-4EFE-BF98-08CCF16C8583}"/>
    <pc:docChg chg="undo custSel modSld">
      <pc:chgData name="Heather Fedirka" userId="07e1fc94-fd03-4b3a-a0a6-29acb945f757" providerId="ADAL" clId="{F1A56818-0E17-4EFE-BF98-08CCF16C8583}" dt="2024-08-20T18:06:59.894" v="111" actId="6549"/>
      <pc:docMkLst>
        <pc:docMk/>
      </pc:docMkLst>
      <pc:sldChg chg="addSp delSp modSp mod">
        <pc:chgData name="Heather Fedirka" userId="07e1fc94-fd03-4b3a-a0a6-29acb945f757" providerId="ADAL" clId="{F1A56818-0E17-4EFE-BF98-08CCF16C8583}" dt="2024-08-20T18:01:23.160" v="62" actId="20577"/>
        <pc:sldMkLst>
          <pc:docMk/>
          <pc:sldMk cId="690994446" sldId="277"/>
        </pc:sldMkLst>
        <pc:spChg chg="add mod ord">
          <ac:chgData name="Heather Fedirka" userId="07e1fc94-fd03-4b3a-a0a6-29acb945f757" providerId="ADAL" clId="{F1A56818-0E17-4EFE-BF98-08CCF16C8583}" dt="2024-08-20T17:59:11.032" v="35" actId="1038"/>
          <ac:spMkLst>
            <pc:docMk/>
            <pc:sldMk cId="690994446" sldId="277"/>
            <ac:spMk id="4" creationId="{00000000-0000-0000-0000-000000000000}"/>
          </ac:spMkLst>
        </pc:spChg>
        <pc:spChg chg="add mod ord">
          <ac:chgData name="Heather Fedirka" userId="07e1fc94-fd03-4b3a-a0a6-29acb945f757" providerId="ADAL" clId="{F1A56818-0E17-4EFE-BF98-08CCF16C8583}" dt="2024-08-20T17:59:19.324" v="38" actId="1076"/>
          <ac:spMkLst>
            <pc:docMk/>
            <pc:sldMk cId="690994446" sldId="277"/>
            <ac:spMk id="9" creationId="{00000000-0000-0000-0000-000000000000}"/>
          </ac:spMkLst>
        </pc:spChg>
        <pc:spChg chg="add mod">
          <ac:chgData name="Heather Fedirka" userId="07e1fc94-fd03-4b3a-a0a6-29acb945f757" providerId="ADAL" clId="{F1A56818-0E17-4EFE-BF98-08CCF16C8583}" dt="2024-08-20T18:00:50.768" v="50" actId="14100"/>
          <ac:spMkLst>
            <pc:docMk/>
            <pc:sldMk cId="690994446" sldId="277"/>
            <ac:spMk id="16" creationId="{74D438E6-3DBE-B9C2-8A3C-53B133C32C70}"/>
          </ac:spMkLst>
        </pc:spChg>
        <pc:spChg chg="del mod">
          <ac:chgData name="Heather Fedirka" userId="07e1fc94-fd03-4b3a-a0a6-29acb945f757" providerId="ADAL" clId="{F1A56818-0E17-4EFE-BF98-08CCF16C8583}" dt="2024-08-20T17:58:00.111" v="12" actId="21"/>
          <ac:spMkLst>
            <pc:docMk/>
            <pc:sldMk cId="690994446" sldId="277"/>
            <ac:spMk id="20" creationId="{00000000-0000-0000-0000-000000000000}"/>
          </ac:spMkLst>
        </pc:spChg>
        <pc:spChg chg="add mod">
          <ac:chgData name="Heather Fedirka" userId="07e1fc94-fd03-4b3a-a0a6-29acb945f757" providerId="ADAL" clId="{F1A56818-0E17-4EFE-BF98-08CCF16C8583}" dt="2024-08-20T18:01:14.559" v="58" actId="1035"/>
          <ac:spMkLst>
            <pc:docMk/>
            <pc:sldMk cId="690994446" sldId="277"/>
            <ac:spMk id="21" creationId="{013F458A-222A-0DEE-1A48-A54536311928}"/>
          </ac:spMkLst>
        </pc:spChg>
        <pc:spChg chg="add mod">
          <ac:chgData name="Heather Fedirka" userId="07e1fc94-fd03-4b3a-a0a6-29acb945f757" providerId="ADAL" clId="{F1A56818-0E17-4EFE-BF98-08CCF16C8583}" dt="2024-08-20T18:01:23.160" v="62" actId="20577"/>
          <ac:spMkLst>
            <pc:docMk/>
            <pc:sldMk cId="690994446" sldId="277"/>
            <ac:spMk id="22" creationId="{4C01D051-ED44-F406-3DCB-E8F6A8B324CB}"/>
          </ac:spMkLst>
        </pc:spChg>
        <pc:spChg chg="mod">
          <ac:chgData name="Heather Fedirka" userId="07e1fc94-fd03-4b3a-a0a6-29acb945f757" providerId="ADAL" clId="{F1A56818-0E17-4EFE-BF98-08CCF16C8583}" dt="2024-08-20T17:57:44.222" v="4" actId="1076"/>
          <ac:spMkLst>
            <pc:docMk/>
            <pc:sldMk cId="690994446" sldId="277"/>
            <ac:spMk id="26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7:57:41.597" v="3" actId="1076"/>
          <ac:spMkLst>
            <pc:docMk/>
            <pc:sldMk cId="690994446" sldId="277"/>
            <ac:spMk id="27" creationId="{00000000-0000-0000-0000-000000000000}"/>
          </ac:spMkLst>
        </pc:spChg>
        <pc:spChg chg="del mod topLvl">
          <ac:chgData name="Heather Fedirka" userId="07e1fc94-fd03-4b3a-a0a6-29acb945f757" providerId="ADAL" clId="{F1A56818-0E17-4EFE-BF98-08CCF16C8583}" dt="2024-08-20T17:57:55.199" v="9" actId="21"/>
          <ac:spMkLst>
            <pc:docMk/>
            <pc:sldMk cId="690994446" sldId="277"/>
            <ac:spMk id="30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0:38.135" v="47" actId="1076"/>
          <ac:spMkLst>
            <pc:docMk/>
            <pc:sldMk cId="690994446" sldId="277"/>
            <ac:spMk id="31" creationId="{DAB1362D-F77E-4BB0-91A1-3065C20D7D2D}"/>
          </ac:spMkLst>
        </pc:spChg>
        <pc:grpChg chg="add del">
          <ac:chgData name="Heather Fedirka" userId="07e1fc94-fd03-4b3a-a0a6-29acb945f757" providerId="ADAL" clId="{F1A56818-0E17-4EFE-BF98-08CCF16C8583}" dt="2024-08-20T17:57:55.199" v="9" actId="21"/>
          <ac:grpSpMkLst>
            <pc:docMk/>
            <pc:sldMk cId="690994446" sldId="277"/>
            <ac:grpSpMk id="3" creationId="{00000000-0000-0000-0000-000000000000}"/>
          </ac:grpSpMkLst>
        </pc:grpChg>
        <pc:grpChg chg="del mod">
          <ac:chgData name="Heather Fedirka" userId="07e1fc94-fd03-4b3a-a0a6-29acb945f757" providerId="ADAL" clId="{F1A56818-0E17-4EFE-BF98-08CCF16C8583}" dt="2024-08-20T17:58:09.841" v="16" actId="478"/>
          <ac:grpSpMkLst>
            <pc:docMk/>
            <pc:sldMk cId="690994446" sldId="277"/>
            <ac:grpSpMk id="8" creationId="{00000000-0000-0000-0000-000000000000}"/>
          </ac:grpSpMkLst>
        </pc:grpChg>
        <pc:grpChg chg="del topLvl">
          <ac:chgData name="Heather Fedirka" userId="07e1fc94-fd03-4b3a-a0a6-29acb945f757" providerId="ADAL" clId="{F1A56818-0E17-4EFE-BF98-08CCF16C8583}" dt="2024-08-20T17:58:03.397" v="14" actId="478"/>
          <ac:grpSpMkLst>
            <pc:docMk/>
            <pc:sldMk cId="690994446" sldId="277"/>
            <ac:grpSpMk id="17" creationId="{00000000-0000-0000-0000-000000000000}"/>
          </ac:grpSpMkLst>
        </pc:grpChg>
        <pc:picChg chg="del mod">
          <ac:chgData name="Heather Fedirka" userId="07e1fc94-fd03-4b3a-a0a6-29acb945f757" providerId="ADAL" clId="{F1A56818-0E17-4EFE-BF98-08CCF16C8583}" dt="2024-08-20T17:57:47.723" v="6" actId="478"/>
          <ac:picMkLst>
            <pc:docMk/>
            <pc:sldMk cId="690994446" sldId="277"/>
            <ac:picMk id="6" creationId="{00000000-0000-0000-0000-000000000000}"/>
          </ac:picMkLst>
        </pc:picChg>
        <pc:picChg chg="add del mod">
          <ac:chgData name="Heather Fedirka" userId="07e1fc94-fd03-4b3a-a0a6-29acb945f757" providerId="ADAL" clId="{F1A56818-0E17-4EFE-BF98-08CCF16C8583}" dt="2024-08-20T17:58:42.706" v="19" actId="478"/>
          <ac:picMkLst>
            <pc:docMk/>
            <pc:sldMk cId="690994446" sldId="277"/>
            <ac:picMk id="11" creationId="{1D927718-46EC-3ABC-23CB-19C60BC65C41}"/>
          </ac:picMkLst>
        </pc:picChg>
        <pc:picChg chg="add mod">
          <ac:chgData name="Heather Fedirka" userId="07e1fc94-fd03-4b3a-a0a6-29acb945f757" providerId="ADAL" clId="{F1A56818-0E17-4EFE-BF98-08CCF16C8583}" dt="2024-08-20T18:01:01.404" v="54" actId="1076"/>
          <ac:picMkLst>
            <pc:docMk/>
            <pc:sldMk cId="690994446" sldId="277"/>
            <ac:picMk id="13" creationId="{3D2D3652-1B19-42B5-4286-C283FED7A912}"/>
          </ac:picMkLst>
        </pc:picChg>
        <pc:picChg chg="add mod">
          <ac:chgData name="Heather Fedirka" userId="07e1fc94-fd03-4b3a-a0a6-29acb945f757" providerId="ADAL" clId="{F1A56818-0E17-4EFE-BF98-08CCF16C8583}" dt="2024-08-20T18:00:36.983" v="46" actId="1440"/>
          <ac:picMkLst>
            <pc:docMk/>
            <pc:sldMk cId="690994446" sldId="277"/>
            <ac:picMk id="15" creationId="{5980A757-1CD5-3516-E048-1FB220ABD52E}"/>
          </ac:picMkLst>
        </pc:picChg>
      </pc:sldChg>
      <pc:sldChg chg="modSp mod">
        <pc:chgData name="Heather Fedirka" userId="07e1fc94-fd03-4b3a-a0a6-29acb945f757" providerId="ADAL" clId="{F1A56818-0E17-4EFE-BF98-08CCF16C8583}" dt="2024-08-20T18:06:59.894" v="111" actId="6549"/>
        <pc:sldMkLst>
          <pc:docMk/>
          <pc:sldMk cId="1559642864" sldId="278"/>
        </pc:sldMkLst>
        <pc:spChg chg="mod">
          <ac:chgData name="Heather Fedirka" userId="07e1fc94-fd03-4b3a-a0a6-29acb945f757" providerId="ADAL" clId="{F1A56818-0E17-4EFE-BF98-08CCF16C8583}" dt="2024-08-20T18:06:51.630" v="109" actId="207"/>
          <ac:spMkLst>
            <pc:docMk/>
            <pc:sldMk cId="1559642864" sldId="278"/>
            <ac:spMk id="5" creationId="{DAB1362D-F77E-4BB0-91A1-3065C20D7D2D}"/>
          </ac:spMkLst>
        </pc:spChg>
        <pc:spChg chg="mod">
          <ac:chgData name="Heather Fedirka" userId="07e1fc94-fd03-4b3a-a0a6-29acb945f757" providerId="ADAL" clId="{F1A56818-0E17-4EFE-BF98-08CCF16C8583}" dt="2024-08-20T18:06:55.535" v="110" actId="207"/>
          <ac:spMkLst>
            <pc:docMk/>
            <pc:sldMk cId="1559642864" sldId="278"/>
            <ac:spMk id="6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6:59.894" v="111" actId="6549"/>
          <ac:spMkLst>
            <pc:docMk/>
            <pc:sldMk cId="1559642864" sldId="278"/>
            <ac:spMk id="7" creationId="{00000000-0000-0000-0000-000000000000}"/>
          </ac:spMkLst>
        </pc:spChg>
      </pc:sldChg>
      <pc:sldChg chg="modSp mod">
        <pc:chgData name="Heather Fedirka" userId="07e1fc94-fd03-4b3a-a0a6-29acb945f757" providerId="ADAL" clId="{F1A56818-0E17-4EFE-BF98-08CCF16C8583}" dt="2024-08-20T17:57:21.472" v="1" actId="207"/>
        <pc:sldMkLst>
          <pc:docMk/>
          <pc:sldMk cId="735144909" sldId="280"/>
        </pc:sldMkLst>
        <pc:spChg chg="mod">
          <ac:chgData name="Heather Fedirka" userId="07e1fc94-fd03-4b3a-a0a6-29acb945f757" providerId="ADAL" clId="{F1A56818-0E17-4EFE-BF98-08CCF16C8583}" dt="2024-08-20T17:57:21.472" v="1" actId="207"/>
          <ac:spMkLst>
            <pc:docMk/>
            <pc:sldMk cId="735144909" sldId="280"/>
            <ac:spMk id="4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7:57:16.523" v="0" actId="207"/>
          <ac:spMkLst>
            <pc:docMk/>
            <pc:sldMk cId="735144909" sldId="280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1:52.326" v="64" actId="6549"/>
        <pc:sldMkLst>
          <pc:docMk/>
          <pc:sldMk cId="2607957609" sldId="281"/>
        </pc:sldMkLst>
        <pc:spChg chg="mod">
          <ac:chgData name="Heather Fedirka" userId="07e1fc94-fd03-4b3a-a0a6-29acb945f757" providerId="ADAL" clId="{F1A56818-0E17-4EFE-BF98-08CCF16C8583}" dt="2024-08-20T18:01:52.326" v="64" actId="6549"/>
          <ac:spMkLst>
            <pc:docMk/>
            <pc:sldMk cId="2607957609" sldId="281"/>
            <ac:spMk id="2" creationId="{C6A927AE-21D6-4F97-A0B9-6A03F2F6877F}"/>
          </ac:spMkLst>
        </pc:spChg>
        <pc:spChg chg="mod">
          <ac:chgData name="Heather Fedirka" userId="07e1fc94-fd03-4b3a-a0a6-29acb945f757" providerId="ADAL" clId="{F1A56818-0E17-4EFE-BF98-08CCF16C8583}" dt="2024-08-20T18:01:36.072" v="63" actId="207"/>
          <ac:spMkLst>
            <pc:docMk/>
            <pc:sldMk cId="2607957609" sldId="281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3:25.292" v="77" actId="207"/>
        <pc:sldMkLst>
          <pc:docMk/>
          <pc:sldMk cId="3650901326" sldId="282"/>
        </pc:sldMkLst>
        <pc:spChg chg="mod">
          <ac:chgData name="Heather Fedirka" userId="07e1fc94-fd03-4b3a-a0a6-29acb945f757" providerId="ADAL" clId="{F1A56818-0E17-4EFE-BF98-08CCF16C8583}" dt="2024-08-20T18:03:25.292" v="77" actId="207"/>
          <ac:spMkLst>
            <pc:docMk/>
            <pc:sldMk cId="3650901326" sldId="282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3:40.767" v="82" actId="207"/>
        <pc:sldMkLst>
          <pc:docMk/>
          <pc:sldMk cId="1153505009" sldId="283"/>
        </pc:sldMkLst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8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1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3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4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6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7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8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19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20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21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36.766" v="81" actId="207"/>
          <ac:spMkLst>
            <pc:docMk/>
            <pc:sldMk cId="1153505009" sldId="283"/>
            <ac:spMk id="25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3:40.767" v="82" actId="207"/>
          <ac:spMkLst>
            <pc:docMk/>
            <pc:sldMk cId="1153505009" sldId="283"/>
            <ac:spMk id="31" creationId="{DAB1362D-F77E-4BB0-91A1-3065C20D7D2D}"/>
          </ac:spMkLst>
        </pc:spChg>
        <pc:grpChg chg="mod">
          <ac:chgData name="Heather Fedirka" userId="07e1fc94-fd03-4b3a-a0a6-29acb945f757" providerId="ADAL" clId="{F1A56818-0E17-4EFE-BF98-08CCF16C8583}" dt="2024-08-20T18:03:36.766" v="81" actId="207"/>
          <ac:grpSpMkLst>
            <pc:docMk/>
            <pc:sldMk cId="1153505009" sldId="283"/>
            <ac:grpSpMk id="9" creationId="{00000000-0000-0000-0000-000000000000}"/>
          </ac:grpSpMkLst>
        </pc:grpChg>
        <pc:picChg chg="mod">
          <ac:chgData name="Heather Fedirka" userId="07e1fc94-fd03-4b3a-a0a6-29acb945f757" providerId="ADAL" clId="{F1A56818-0E17-4EFE-BF98-08CCF16C8583}" dt="2024-08-20T18:03:36.766" v="81" actId="207"/>
          <ac:picMkLst>
            <pc:docMk/>
            <pc:sldMk cId="1153505009" sldId="283"/>
            <ac:picMk id="3" creationId="{00000000-0000-0000-0000-000000000000}"/>
          </ac:picMkLst>
        </pc:picChg>
        <pc:picChg chg="mod">
          <ac:chgData name="Heather Fedirka" userId="07e1fc94-fd03-4b3a-a0a6-29acb945f757" providerId="ADAL" clId="{F1A56818-0E17-4EFE-BF98-08CCF16C8583}" dt="2024-08-20T18:03:36.766" v="81" actId="207"/>
          <ac:picMkLst>
            <pc:docMk/>
            <pc:sldMk cId="1153505009" sldId="283"/>
            <ac:picMk id="4" creationId="{00000000-0000-0000-0000-000000000000}"/>
          </ac:picMkLst>
        </pc:picChg>
        <pc:picChg chg="mod">
          <ac:chgData name="Heather Fedirka" userId="07e1fc94-fd03-4b3a-a0a6-29acb945f757" providerId="ADAL" clId="{F1A56818-0E17-4EFE-BF98-08CCF16C8583}" dt="2024-08-20T18:03:36.766" v="81" actId="207"/>
          <ac:picMkLst>
            <pc:docMk/>
            <pc:sldMk cId="1153505009" sldId="283"/>
            <ac:picMk id="6" creationId="{00000000-0000-0000-0000-000000000000}"/>
          </ac:picMkLst>
        </pc:picChg>
      </pc:sldChg>
      <pc:sldChg chg="modSp mod">
        <pc:chgData name="Heather Fedirka" userId="07e1fc94-fd03-4b3a-a0a6-29acb945f757" providerId="ADAL" clId="{F1A56818-0E17-4EFE-BF98-08CCF16C8583}" dt="2024-08-20T18:03:49.168" v="83" actId="207"/>
        <pc:sldMkLst>
          <pc:docMk/>
          <pc:sldMk cId="4263629594" sldId="284"/>
        </pc:sldMkLst>
        <pc:spChg chg="mod">
          <ac:chgData name="Heather Fedirka" userId="07e1fc94-fd03-4b3a-a0a6-29acb945f757" providerId="ADAL" clId="{F1A56818-0E17-4EFE-BF98-08CCF16C8583}" dt="2024-08-20T18:03:49.168" v="83" actId="207"/>
          <ac:spMkLst>
            <pc:docMk/>
            <pc:sldMk cId="4263629594" sldId="284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4:16.520" v="85" actId="207"/>
        <pc:sldMkLst>
          <pc:docMk/>
          <pc:sldMk cId="4009053684" sldId="285"/>
        </pc:sldMkLst>
        <pc:spChg chg="mod">
          <ac:chgData name="Heather Fedirka" userId="07e1fc94-fd03-4b3a-a0a6-29acb945f757" providerId="ADAL" clId="{F1A56818-0E17-4EFE-BF98-08CCF16C8583}" dt="2024-08-20T18:04:16.520" v="85" actId="207"/>
          <ac:spMkLst>
            <pc:docMk/>
            <pc:sldMk cId="4009053684" sldId="285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6:41.282" v="107" actId="207"/>
        <pc:sldMkLst>
          <pc:docMk/>
          <pc:sldMk cId="3038257895" sldId="286"/>
        </pc:sldMkLst>
        <pc:spChg chg="mod">
          <ac:chgData name="Heather Fedirka" userId="07e1fc94-fd03-4b3a-a0a6-29acb945f757" providerId="ADAL" clId="{F1A56818-0E17-4EFE-BF98-08CCF16C8583}" dt="2024-08-20T18:06:41.282" v="107" actId="207"/>
          <ac:spMkLst>
            <pc:docMk/>
            <pc:sldMk cId="3038257895" sldId="286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6:45.807" v="108" actId="207"/>
        <pc:sldMkLst>
          <pc:docMk/>
          <pc:sldMk cId="3700189718" sldId="288"/>
        </pc:sldMkLst>
        <pc:spChg chg="mod">
          <ac:chgData name="Heather Fedirka" userId="07e1fc94-fd03-4b3a-a0a6-29acb945f757" providerId="ADAL" clId="{F1A56818-0E17-4EFE-BF98-08CCF16C8583}" dt="2024-08-20T18:06:45.807" v="108" actId="207"/>
          <ac:spMkLst>
            <pc:docMk/>
            <pc:sldMk cId="3700189718" sldId="288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4:10.533" v="84" actId="207"/>
        <pc:sldMkLst>
          <pc:docMk/>
          <pc:sldMk cId="2062180896" sldId="289"/>
        </pc:sldMkLst>
        <pc:spChg chg="mod">
          <ac:chgData name="Heather Fedirka" userId="07e1fc94-fd03-4b3a-a0a6-29acb945f757" providerId="ADAL" clId="{F1A56818-0E17-4EFE-BF98-08CCF16C8583}" dt="2024-08-20T18:04:10.533" v="84" actId="207"/>
          <ac:spMkLst>
            <pc:docMk/>
            <pc:sldMk cId="2062180896" sldId="289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4:48.424" v="93" actId="404"/>
        <pc:sldMkLst>
          <pc:docMk/>
          <pc:sldMk cId="4154580605" sldId="290"/>
        </pc:sldMkLst>
        <pc:spChg chg="mod">
          <ac:chgData name="Heather Fedirka" userId="07e1fc94-fd03-4b3a-a0a6-29acb945f757" providerId="ADAL" clId="{F1A56818-0E17-4EFE-BF98-08CCF16C8583}" dt="2024-08-20T18:04:48.424" v="93" actId="404"/>
          <ac:spMkLst>
            <pc:docMk/>
            <pc:sldMk cId="4154580605" sldId="290"/>
            <ac:spMk id="21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2:22.020" v="68" actId="207"/>
          <ac:spMkLst>
            <pc:docMk/>
            <pc:sldMk cId="4154580605" sldId="290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10.415" v="94" actId="207"/>
        <pc:sldMkLst>
          <pc:docMk/>
          <pc:sldMk cId="4250382703" sldId="293"/>
        </pc:sldMkLst>
        <pc:spChg chg="mod">
          <ac:chgData name="Heather Fedirka" userId="07e1fc94-fd03-4b3a-a0a6-29acb945f757" providerId="ADAL" clId="{F1A56818-0E17-4EFE-BF98-08CCF16C8583}" dt="2024-08-20T18:05:10.415" v="94" actId="207"/>
          <ac:spMkLst>
            <pc:docMk/>
            <pc:sldMk cId="4250382703" sldId="293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35.188" v="97" actId="207"/>
        <pc:sldMkLst>
          <pc:docMk/>
          <pc:sldMk cId="3232762076" sldId="294"/>
        </pc:sldMkLst>
        <pc:spChg chg="mod">
          <ac:chgData name="Heather Fedirka" userId="07e1fc94-fd03-4b3a-a0a6-29acb945f757" providerId="ADAL" clId="{F1A56818-0E17-4EFE-BF98-08CCF16C8583}" dt="2024-08-20T18:05:35.188" v="97" actId="207"/>
          <ac:spMkLst>
            <pc:docMk/>
            <pc:sldMk cId="3232762076" sldId="294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29.317" v="96" actId="207"/>
        <pc:sldMkLst>
          <pc:docMk/>
          <pc:sldMk cId="2613187799" sldId="295"/>
        </pc:sldMkLst>
        <pc:spChg chg="mod">
          <ac:chgData name="Heather Fedirka" userId="07e1fc94-fd03-4b3a-a0a6-29acb945f757" providerId="ADAL" clId="{F1A56818-0E17-4EFE-BF98-08CCF16C8583}" dt="2024-08-20T18:05:29.317" v="96" actId="207"/>
          <ac:spMkLst>
            <pc:docMk/>
            <pc:sldMk cId="2613187799" sldId="295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39.670" v="98" actId="207"/>
        <pc:sldMkLst>
          <pc:docMk/>
          <pc:sldMk cId="3365691911" sldId="297"/>
        </pc:sldMkLst>
        <pc:spChg chg="mod">
          <ac:chgData name="Heather Fedirka" userId="07e1fc94-fd03-4b3a-a0a6-29acb945f757" providerId="ADAL" clId="{F1A56818-0E17-4EFE-BF98-08CCF16C8583}" dt="2024-08-20T18:05:39.670" v="98" actId="207"/>
          <ac:spMkLst>
            <pc:docMk/>
            <pc:sldMk cId="3365691911" sldId="297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44.364" v="99" actId="207"/>
        <pc:sldMkLst>
          <pc:docMk/>
          <pc:sldMk cId="734613556" sldId="298"/>
        </pc:sldMkLst>
        <pc:spChg chg="mod">
          <ac:chgData name="Heather Fedirka" userId="07e1fc94-fd03-4b3a-a0a6-29acb945f757" providerId="ADAL" clId="{F1A56818-0E17-4EFE-BF98-08CCF16C8583}" dt="2024-08-20T18:05:44.364" v="99" actId="207"/>
          <ac:spMkLst>
            <pc:docMk/>
            <pc:sldMk cId="734613556" sldId="298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21.858" v="95" actId="207"/>
        <pc:sldMkLst>
          <pc:docMk/>
          <pc:sldMk cId="2996377377" sldId="299"/>
        </pc:sldMkLst>
        <pc:spChg chg="mod">
          <ac:chgData name="Heather Fedirka" userId="07e1fc94-fd03-4b3a-a0a6-29acb945f757" providerId="ADAL" clId="{F1A56818-0E17-4EFE-BF98-08CCF16C8583}" dt="2024-08-20T18:05:21.858" v="95" actId="207"/>
          <ac:spMkLst>
            <pc:docMk/>
            <pc:sldMk cId="2996377377" sldId="299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6:35.730" v="106" actId="207"/>
        <pc:sldMkLst>
          <pc:docMk/>
          <pc:sldMk cId="898632359" sldId="300"/>
        </pc:sldMkLst>
        <pc:spChg chg="mod">
          <ac:chgData name="Heather Fedirka" userId="07e1fc94-fd03-4b3a-a0a6-29acb945f757" providerId="ADAL" clId="{F1A56818-0E17-4EFE-BF98-08CCF16C8583}" dt="2024-08-20T18:06:35.730" v="106" actId="207"/>
          <ac:spMkLst>
            <pc:docMk/>
            <pc:sldMk cId="898632359" sldId="300"/>
            <ac:spMk id="8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6:31.360" v="105" actId="207"/>
          <ac:spMkLst>
            <pc:docMk/>
            <pc:sldMk cId="898632359" sldId="300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4:32.422" v="87" actId="207"/>
        <pc:sldMkLst>
          <pc:docMk/>
          <pc:sldMk cId="2738722490" sldId="302"/>
        </pc:sldMkLst>
        <pc:spChg chg="mod">
          <ac:chgData name="Heather Fedirka" userId="07e1fc94-fd03-4b3a-a0a6-29acb945f757" providerId="ADAL" clId="{F1A56818-0E17-4EFE-BF98-08CCF16C8583}" dt="2024-08-20T18:04:32.422" v="87" actId="207"/>
          <ac:spMkLst>
            <pc:docMk/>
            <pc:sldMk cId="2738722490" sldId="302"/>
            <ac:spMk id="8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4:28.359" v="86" actId="207"/>
          <ac:spMkLst>
            <pc:docMk/>
            <pc:sldMk cId="2738722490" sldId="302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5:59.639" v="103" actId="207"/>
        <pc:sldMkLst>
          <pc:docMk/>
          <pc:sldMk cId="1523867400" sldId="303"/>
        </pc:sldMkLst>
        <pc:spChg chg="mod">
          <ac:chgData name="Heather Fedirka" userId="07e1fc94-fd03-4b3a-a0a6-29acb945f757" providerId="ADAL" clId="{F1A56818-0E17-4EFE-BF98-08CCF16C8583}" dt="2024-08-20T18:05:59.639" v="103" actId="207"/>
          <ac:spMkLst>
            <pc:docMk/>
            <pc:sldMk cId="1523867400" sldId="303"/>
            <ac:spMk id="9" creationId="{00000000-0000-0000-0000-000000000000}"/>
          </ac:spMkLst>
        </pc:spChg>
        <pc:spChg chg="mod">
          <ac:chgData name="Heather Fedirka" userId="07e1fc94-fd03-4b3a-a0a6-29acb945f757" providerId="ADAL" clId="{F1A56818-0E17-4EFE-BF98-08CCF16C8583}" dt="2024-08-20T18:05:54.274" v="102" actId="207"/>
          <ac:spMkLst>
            <pc:docMk/>
            <pc:sldMk cId="1523867400" sldId="303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F1A56818-0E17-4EFE-BF98-08CCF16C8583}" dt="2024-08-20T18:06:08.085" v="104" actId="207"/>
        <pc:sldMkLst>
          <pc:docMk/>
          <pc:sldMk cId="3944162062" sldId="304"/>
        </pc:sldMkLst>
        <pc:spChg chg="mod">
          <ac:chgData name="Heather Fedirka" userId="07e1fc94-fd03-4b3a-a0a6-29acb945f757" providerId="ADAL" clId="{F1A56818-0E17-4EFE-BF98-08CCF16C8583}" dt="2024-08-20T18:06:08.085" v="104" actId="207"/>
          <ac:spMkLst>
            <pc:docMk/>
            <pc:sldMk cId="3944162062" sldId="304"/>
            <ac:spMk id="31" creationId="{DAB1362D-F77E-4BB0-91A1-3065C20D7D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7F38-6262-475A-B912-C2AF1C3DF7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8A7C-A095-46E3-9378-1DCE483C2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286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17246"/>
            <a:ext cx="5753819" cy="740818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Teva Sans" panose="020B0604030202020203" pitchFamily="34" charset="0"/>
              </a:rPr>
              <a:t>How To Close-Out An Activity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2073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Attendees with Spend? Use the Edit &amp; New buttons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39" y="1523169"/>
            <a:ext cx="8954770" cy="407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ounded Rectangle 24"/>
          <p:cNvSpPr/>
          <p:nvPr/>
        </p:nvSpPr>
        <p:spPr>
          <a:xfrm>
            <a:off x="5902624" y="2798947"/>
            <a:ext cx="2153240" cy="24600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54624" y="2476448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74080" y="3701157"/>
            <a:ext cx="181184" cy="20333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18304" y="3701157"/>
            <a:ext cx="181184" cy="20333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5279" y="3813048"/>
            <a:ext cx="757769" cy="57744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eva Sans" panose="020B0604030202020203" pitchFamily="34" charset="0"/>
              </a:rPr>
              <a:t>13.1</a:t>
            </a:r>
          </a:p>
        </p:txBody>
      </p:sp>
      <p:sp>
        <p:nvSpPr>
          <p:cNvPr id="13" name="Oval 12"/>
          <p:cNvSpPr/>
          <p:nvPr/>
        </p:nvSpPr>
        <p:spPr>
          <a:xfrm>
            <a:off x="1623665" y="3886047"/>
            <a:ext cx="757769" cy="57744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eva Sans" panose="020B0604030202020203" pitchFamily="34" charset="0"/>
              </a:rPr>
              <a:t>13.2</a:t>
            </a:r>
          </a:p>
        </p:txBody>
      </p:sp>
    </p:spTree>
    <p:extLst>
      <p:ext uri="{BB962C8B-B14F-4D97-AF65-F5344CB8AC3E}">
        <p14:creationId xmlns:p14="http://schemas.microsoft.com/office/powerpoint/2010/main" val="400905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Activity to close-out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503" y="2406907"/>
            <a:ext cx="855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eva Sans" panose="020B0604030202020203" pitchFamily="34" charset="0"/>
              </a:rPr>
              <a:t>How to:   Bulk Upload Spend/Expense Using Template</a:t>
            </a:r>
          </a:p>
          <a:p>
            <a:pPr algn="ctr"/>
            <a:endParaRPr lang="en-US" sz="3600" b="1" dirty="0">
              <a:latin typeface="Teva Sans" panose="020B0604030202020203" pitchFamily="34" charset="0"/>
            </a:endParaRPr>
          </a:p>
          <a:p>
            <a:pPr algn="ctr"/>
            <a:r>
              <a:rPr lang="en-US" sz="3600" b="1" dirty="0">
                <a:latin typeface="Teva Sans" panose="020B0604030202020203" pitchFamily="34" charset="0"/>
              </a:rPr>
              <a:t>(Service Provider Spend)</a:t>
            </a:r>
            <a:endParaRPr lang="en-US" sz="36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0" y="1425987"/>
            <a:ext cx="10104388" cy="4018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57308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Click the Nominated Service Providers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32543" y="2703107"/>
            <a:ext cx="2068156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85048" y="2673482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8397" y="3232323"/>
            <a:ext cx="560718" cy="16320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36857" y="3030193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038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9572"/>
            <a:ext cx="9647387" cy="4576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Download the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21358" y="4161880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430487" y="4689073"/>
            <a:ext cx="1015437" cy="24523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67341" y="4232490"/>
            <a:ext cx="4569123" cy="1703137"/>
            <a:chOff x="2346412" y="4119508"/>
            <a:chExt cx="5097590" cy="18522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412" y="4119508"/>
              <a:ext cx="5097590" cy="18522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2371374" y="5584586"/>
              <a:ext cx="1853153" cy="32243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923287" y="5125229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37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5062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</a:t>
            </a:r>
            <a:r>
              <a:rPr lang="en-US" sz="2900" dirty="0">
                <a:latin typeface="Teva Sans" panose="020B0604030202020203" pitchFamily="34" charset="0"/>
              </a:rPr>
              <a:t> Open downloaded template, complete the data &amp; save the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1269349"/>
            <a:ext cx="1040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TIP</a:t>
            </a: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:   Copy and paste rows if you have more then one spend type</a:t>
            </a:r>
          </a:p>
          <a:p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STOP</a:t>
            </a: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:  You cannot add spend for Service Providers not previously nominated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26" y="2308444"/>
            <a:ext cx="4692051" cy="2158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32" y="3432178"/>
            <a:ext cx="5901471" cy="2187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965914" y="4701915"/>
            <a:ext cx="5887553" cy="88900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05306" y="4250648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3408" y="3415327"/>
            <a:ext cx="172376" cy="15887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06069" y="3091794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1318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Select your saved file to upload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7543" y="1449296"/>
            <a:ext cx="8110904" cy="3858783"/>
            <a:chOff x="1187543" y="1449296"/>
            <a:chExt cx="8110904" cy="38587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543" y="1449296"/>
              <a:ext cx="8110904" cy="38587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1881013" y="3469118"/>
              <a:ext cx="677549" cy="25001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11199" y="306357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5422" y="4098650"/>
            <a:ext cx="7448550" cy="1466850"/>
            <a:chOff x="3655422" y="4098650"/>
            <a:chExt cx="7448550" cy="14668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5422" y="4098650"/>
              <a:ext cx="7448550" cy="14668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136379" y="5290732"/>
              <a:ext cx="4983567" cy="257183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733193" y="4751628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76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Upload your completed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53" y="1563550"/>
            <a:ext cx="8643941" cy="3995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190018" y="3577649"/>
            <a:ext cx="2460401" cy="2147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67883" y="3164502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08442" y="3637057"/>
            <a:ext cx="525680" cy="18117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9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Confirm data upload (cells are populated)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04" y="1466492"/>
            <a:ext cx="8626263" cy="4058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549119" y="3867372"/>
            <a:ext cx="4266413" cy="1075563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1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Activity to close-out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503" y="2406907"/>
            <a:ext cx="855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eva Sans" panose="020B0604030202020203" pitchFamily="34" charset="0"/>
              </a:rPr>
              <a:t>How to:   Bulk Upload Spend/Expense Using Template</a:t>
            </a:r>
          </a:p>
          <a:p>
            <a:pPr algn="ctr"/>
            <a:endParaRPr lang="en-US" sz="3600" b="1" dirty="0">
              <a:latin typeface="Teva Sans" panose="020B0604030202020203" pitchFamily="34" charset="0"/>
            </a:endParaRPr>
          </a:p>
          <a:p>
            <a:pPr algn="ctr"/>
            <a:r>
              <a:rPr lang="en-US" sz="3600" b="1" dirty="0">
                <a:latin typeface="Teva Sans" panose="020B0604030202020203" pitchFamily="34" charset="0"/>
              </a:rPr>
              <a:t>(Attendee Spend)</a:t>
            </a:r>
            <a:endParaRPr lang="en-US" sz="36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6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/>
          </p:cNvSpPr>
          <p:nvPr/>
        </p:nvSpPr>
        <p:spPr bwMode="auto">
          <a:xfrm flipV="1">
            <a:off x="451448" y="1017873"/>
            <a:ext cx="10241280" cy="5076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7" y="1177746"/>
            <a:ext cx="9966960" cy="4726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357308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Click the Attendees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54045" y="2722328"/>
            <a:ext cx="1620510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95444" y="2683276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7403" y="3380135"/>
            <a:ext cx="560718" cy="16320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08121" y="2911524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441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How to Close-out an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eva Sans" panose="020B0604030202020203" pitchFamily="34" charset="0"/>
              </a:rPr>
              <a:t>The following steps have occurred: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Created your activity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Your activity was approved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 It is now 1 day after the start date of your activity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 dirty="0">
              <a:latin typeface="Teva Sans" panose="020B0604030202020203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sz="2400" b="1" dirty="0">
                <a:latin typeface="Teva Sans" panose="020B0604030202020203" pitchFamily="34" charset="0"/>
              </a:rPr>
              <a:t>You are ready to complete the close-out steps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4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2">
              <a:lumMod val="75000"/>
              <a:alpha val="67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Attendee Spend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57" y="1237983"/>
            <a:ext cx="10435472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va Sans" panose="020B0604030202020203" pitchFamily="34" charset="0"/>
              </a:rPr>
              <a:t>Process Tips: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Attendees do not require profiles in Customer Master (like Service Providers)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Attendee spend follows similar bulk upload process for Service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There are mandatory fields requiring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Attendee First &amp; Last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Attendee Address, Country, Postal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Attendee Identifier Type and Identification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Expense Type (meals, lodging,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Expense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50" dirty="0">
                <a:solidFill>
                  <a:schemeClr val="bg1"/>
                </a:solidFill>
                <a:latin typeface="Teva Sans" panose="020B0604030202020203" pitchFamily="34" charset="0"/>
              </a:rPr>
              <a:t>Expense Payment Date  (format of 1–Nov–2022)</a:t>
            </a:r>
          </a:p>
        </p:txBody>
      </p:sp>
    </p:spTree>
    <p:extLst>
      <p:ext uri="{BB962C8B-B14F-4D97-AF65-F5344CB8AC3E}">
        <p14:creationId xmlns:p14="http://schemas.microsoft.com/office/powerpoint/2010/main" val="43766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Activity to close-out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664" y="2960904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eva Sans" panose="020B0604030202020203" pitchFamily="34" charset="0"/>
              </a:rPr>
              <a:t>How to:   Certify and Close the Activity</a:t>
            </a:r>
            <a:endParaRPr lang="en-US" sz="36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3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64348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After Completing Spend Data Entry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6008" y="2119047"/>
            <a:ext cx="9117028" cy="3211372"/>
            <a:chOff x="1270557" y="1609230"/>
            <a:chExt cx="9117028" cy="32113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557" y="1757897"/>
              <a:ext cx="9117028" cy="30627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8047308" y="3174608"/>
              <a:ext cx="2175684" cy="28182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9785106" y="276530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15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76008" y="3701912"/>
              <a:ext cx="8700680" cy="49454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91370" y="318913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16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35150" y="2010778"/>
              <a:ext cx="584922" cy="202070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626866" y="1609230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17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0212" y="1327750"/>
            <a:ext cx="986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Teva Sans" panose="020B0604030202020203" pitchFamily="34" charset="0"/>
              </a:rPr>
              <a:t>Scenario:  No Project Originator was selected for this Activity</a:t>
            </a:r>
          </a:p>
        </p:txBody>
      </p:sp>
    </p:spTree>
    <p:extLst>
      <p:ext uri="{BB962C8B-B14F-4D97-AF65-F5344CB8AC3E}">
        <p14:creationId xmlns:p14="http://schemas.microsoft.com/office/powerpoint/2010/main" val="3038257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37868" y="1063857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145337"/>
            <a:ext cx="12071230" cy="761738"/>
          </a:xfrm>
        </p:spPr>
        <p:txBody>
          <a:bodyPr>
            <a:noAutofit/>
          </a:bodyPr>
          <a:lstStyle/>
          <a:p>
            <a:pPr rtl="0"/>
            <a:r>
              <a:rPr lang="en-US" sz="2450" dirty="0">
                <a:latin typeface="Teva Sans" panose="020B0604030202020203" pitchFamily="34" charset="0"/>
              </a:rPr>
              <a:t>EngageMate – Complete Spend Data Entry &amp; send to Project Originator for Certification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2137" y="2497044"/>
            <a:ext cx="10159740" cy="2819218"/>
            <a:chOff x="822204" y="1515662"/>
            <a:chExt cx="10159740" cy="2819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204" y="1527048"/>
              <a:ext cx="10159740" cy="28078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8394780" y="2962656"/>
              <a:ext cx="2385996" cy="25603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09821" y="151566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16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412300" y="1790769"/>
              <a:ext cx="828980" cy="1660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11245" y="2625671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0212" y="1327750"/>
            <a:ext cx="986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Teva Sans" panose="020B0604030202020203" pitchFamily="34" charset="0"/>
              </a:rPr>
              <a:t>Scenario:  Project Originator was selected for this Activity</a:t>
            </a:r>
          </a:p>
        </p:txBody>
      </p:sp>
    </p:spTree>
    <p:extLst>
      <p:ext uri="{BB962C8B-B14F-4D97-AF65-F5344CB8AC3E}">
        <p14:creationId xmlns:p14="http://schemas.microsoft.com/office/powerpoint/2010/main" val="370018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23026" y="6356350"/>
            <a:ext cx="538163" cy="365125"/>
          </a:xfrm>
        </p:spPr>
        <p:txBody>
          <a:bodyPr/>
          <a:lstStyle/>
          <a:p>
            <a:r>
              <a:rPr lang="en-US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24</a:t>
            </a:fld>
            <a:r>
              <a:rPr lang="en-US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1597" y="635635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9519" y="2113473"/>
            <a:ext cx="8706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eva Sans" panose="020B0604030202020203" pitchFamily="34" charset="0"/>
              </a:rPr>
              <a:t>Congratulations!  You have closed-out an activity.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48" y="4730702"/>
            <a:ext cx="1093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Close-Out an Activity”, visit to Teva </a:t>
            </a:r>
            <a:r>
              <a:rPr lang="en-US">
                <a:solidFill>
                  <a:schemeClr val="bg2"/>
                </a:solidFill>
                <a:latin typeface="Teva Sans" panose="020B0604030202020203" pitchFamily="34" charset="0"/>
              </a:rPr>
              <a:t>Tube:</a:t>
            </a:r>
            <a:endParaRPr lang="en-US" sz="1700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0592" y="990441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Locate the Activity to close-out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2D3652-1B19-42B5-4286-C283FED7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2" y="1464754"/>
            <a:ext cx="2667000" cy="288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2355261" y="2357576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4" name="Rounded Rectangle 29"/>
          <p:cNvSpPr/>
          <p:nvPr/>
        </p:nvSpPr>
        <p:spPr>
          <a:xfrm>
            <a:off x="982980" y="2898647"/>
            <a:ext cx="1476756" cy="27777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0A757-1CD5-3516-E048-1FB220AB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56" y="2313622"/>
            <a:ext cx="6659366" cy="2230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74D438E6-3DBE-B9C2-8A3C-53B133C32C70}"/>
              </a:ext>
            </a:extLst>
          </p:cNvPr>
          <p:cNvSpPr/>
          <p:nvPr/>
        </p:nvSpPr>
        <p:spPr>
          <a:xfrm>
            <a:off x="5490808" y="4266600"/>
            <a:ext cx="1879256" cy="27777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013F458A-222A-0DEE-1A48-A54536311928}"/>
              </a:ext>
            </a:extLst>
          </p:cNvPr>
          <p:cNvSpPr/>
          <p:nvPr/>
        </p:nvSpPr>
        <p:spPr>
          <a:xfrm>
            <a:off x="4618888" y="4332540"/>
            <a:ext cx="209144" cy="20234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01D051-ED44-F406-3DCB-E8F6A8B324CB}"/>
              </a:ext>
            </a:extLst>
          </p:cNvPr>
          <p:cNvSpPr/>
          <p:nvPr/>
        </p:nvSpPr>
        <p:spPr>
          <a:xfrm>
            <a:off x="4821354" y="3782325"/>
            <a:ext cx="602479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Click on the tab named </a:t>
            </a:r>
            <a:r>
              <a:rPr lang="en-US" i="1" u="sng" dirty="0">
                <a:latin typeface="Teva Sans" panose="020B0604030202020203" pitchFamily="34" charset="0"/>
              </a:rPr>
              <a:t>Close-out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44887" y="1434976"/>
            <a:ext cx="8643489" cy="4252186"/>
            <a:chOff x="1580879" y="1444753"/>
            <a:chExt cx="8643489" cy="4252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0879" y="1444753"/>
              <a:ext cx="8643489" cy="40175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5068900" y="2422478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64224" y="210154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856308" y="3050366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502488" y="2986966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4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961" y="4620614"/>
              <a:ext cx="3438525" cy="10763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7481007" y="462061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5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001" y="5323074"/>
              <a:ext cx="1047750" cy="228600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2026681" y="2702047"/>
              <a:ext cx="1715948" cy="22928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9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Activity to close-out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884" y="1859515"/>
            <a:ext cx="10313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eva Sans" panose="020B0604030202020203" pitchFamily="34" charset="0"/>
              </a:rPr>
              <a:t>How to:   Manual Data Entry of </a:t>
            </a:r>
            <a:r>
              <a:rPr lang="en-US" sz="3000" b="1" i="1" u="sng" dirty="0">
                <a:latin typeface="Teva Sans" panose="020B0604030202020203" pitchFamily="34" charset="0"/>
              </a:rPr>
              <a:t>Service Provider</a:t>
            </a:r>
          </a:p>
          <a:p>
            <a:pPr algn="ctr"/>
            <a:r>
              <a:rPr lang="en-US" sz="3000" b="1" dirty="0">
                <a:latin typeface="Teva Sans" panose="020B0604030202020203" pitchFamily="34" charset="0"/>
              </a:rPr>
              <a:t> Spend Details/Expense Types</a:t>
            </a:r>
          </a:p>
          <a:p>
            <a:pPr algn="ctr"/>
            <a:endParaRPr lang="en-US" sz="3000" b="1" dirty="0">
              <a:latin typeface="Teva Sans" panose="020B0604030202020203" pitchFamily="34" charset="0"/>
            </a:endParaRPr>
          </a:p>
          <a:p>
            <a:pPr algn="ctr"/>
            <a:endParaRPr lang="en-US" sz="3000" b="1" dirty="0">
              <a:latin typeface="Teva Sans" panose="020B0604030202020203" pitchFamily="34" charset="0"/>
            </a:endParaRPr>
          </a:p>
          <a:p>
            <a:pPr algn="ctr"/>
            <a:endParaRPr lang="en-US" sz="2400" b="1" dirty="0">
              <a:latin typeface="Teva Sans" panose="020B0604030202020203" pitchFamily="34" charset="0"/>
            </a:endParaRPr>
          </a:p>
          <a:p>
            <a:r>
              <a:rPr lang="en-US" b="1" dirty="0">
                <a:latin typeface="Teva Sans" panose="020B0604030202020203" pitchFamily="34" charset="0"/>
              </a:rPr>
              <a:t>*Tip: Process is similar for both Service Providers and Attendees with expenses.  Difference is the close-out tab selected to enter expense data</a:t>
            </a:r>
            <a:endParaRPr lang="en-US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8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Click the Nominated Service Providers tab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7799" y="1507966"/>
            <a:ext cx="8929650" cy="4106205"/>
            <a:chOff x="1437799" y="1507966"/>
            <a:chExt cx="8929650" cy="41062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7799" y="1507966"/>
              <a:ext cx="8929650" cy="41062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3774860" y="2763412"/>
              <a:ext cx="2068156" cy="25410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490808" y="248830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6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37372" y="3711340"/>
              <a:ext cx="224116" cy="156572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07677" y="3262129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9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Complete the required fields &amp; click Save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1448" y="1017873"/>
            <a:ext cx="10902352" cy="5086392"/>
            <a:chOff x="451448" y="1017873"/>
            <a:chExt cx="10902352" cy="50863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AB1362D-F77E-4BB0-91A1-3065C20D7D2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451448" y="1017873"/>
              <a:ext cx="10902352" cy="50863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eva Sans" panose="020B06040302020202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12" y="1322755"/>
              <a:ext cx="8524023" cy="34335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612" y="2606040"/>
              <a:ext cx="3065239" cy="27228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333" y="3039517"/>
              <a:ext cx="2648202" cy="282185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Rounded Rectangle 24"/>
            <p:cNvSpPr/>
            <p:nvPr/>
          </p:nvSpPr>
          <p:spPr>
            <a:xfrm>
              <a:off x="1804544" y="2276782"/>
              <a:ext cx="2868040" cy="19747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86099" y="1915252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8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63183" y="3379787"/>
              <a:ext cx="84831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63183" y="4690903"/>
              <a:ext cx="84831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8431" y="3864768"/>
              <a:ext cx="741633" cy="35166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7522" y="2161196"/>
              <a:ext cx="3070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eva Sans" panose="020B0604030202020203" pitchFamily="34" charset="0"/>
                </a:rPr>
                <a:t>If “Yes” is selected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016283" y="3046600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9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057508" y="4404614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10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192785" y="349038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11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542320" y="1386064"/>
              <a:ext cx="256871" cy="195004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947098" y="1124205"/>
              <a:ext cx="602479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5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Complete process for each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3" y="1510222"/>
            <a:ext cx="9244775" cy="4180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ounded Rectangle 24"/>
          <p:cNvSpPr/>
          <p:nvPr/>
        </p:nvSpPr>
        <p:spPr>
          <a:xfrm>
            <a:off x="3282772" y="3754434"/>
            <a:ext cx="7104812" cy="39694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1164" y="2818276"/>
            <a:ext cx="2196172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2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13340" cy="761738"/>
          </a:xfrm>
        </p:spPr>
        <p:txBody>
          <a:bodyPr>
            <a:normAutofit/>
          </a:bodyPr>
          <a:lstStyle/>
          <a:p>
            <a:pPr rtl="0"/>
            <a:r>
              <a:rPr lang="en-US" sz="3000" dirty="0">
                <a:latin typeface="Teva Sans" panose="020B0604030202020203" pitchFamily="34" charset="0"/>
              </a:rPr>
              <a:t>EngageMate –  </a:t>
            </a:r>
            <a:r>
              <a:rPr lang="en-US" sz="3000" b="1" dirty="0">
                <a:latin typeface="Teva Sans" panose="020B0604030202020203" pitchFamily="34" charset="0"/>
              </a:rPr>
              <a:t>TIP:</a:t>
            </a:r>
            <a:r>
              <a:rPr lang="en-US" sz="3000" dirty="0">
                <a:latin typeface="Teva Sans" panose="020B0604030202020203" pitchFamily="34" charset="0"/>
              </a:rPr>
              <a:t> Use copy feature for multiple expense entries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3" y="1510222"/>
            <a:ext cx="9244775" cy="4180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921164" y="2818276"/>
            <a:ext cx="2196172" cy="25410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1148" y="3939940"/>
            <a:ext cx="205828" cy="21143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14200" y="3718870"/>
            <a:ext cx="712720" cy="44213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eva Sans" panose="020B0604030202020203" pitchFamily="34" charset="0"/>
              </a:rPr>
              <a:t>12.1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01" y="4011756"/>
            <a:ext cx="7058096" cy="100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5308004" y="4800600"/>
            <a:ext cx="5747092" cy="19202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1069" y="4800600"/>
            <a:ext cx="174327" cy="18810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2152" y="4643482"/>
            <a:ext cx="712720" cy="44213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eva Sans" panose="020B0604030202020203" pitchFamily="34" charset="0"/>
              </a:rPr>
              <a:t>12.2</a:t>
            </a:r>
          </a:p>
        </p:txBody>
      </p:sp>
    </p:spTree>
    <p:extLst>
      <p:ext uri="{BB962C8B-B14F-4D97-AF65-F5344CB8AC3E}">
        <p14:creationId xmlns:p14="http://schemas.microsoft.com/office/powerpoint/2010/main" val="20621808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6409</TotalTime>
  <Words>694</Words>
  <Application>Microsoft Office PowerPoint</Application>
  <PresentationFormat>Widescreen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How to Close-out an Activity</vt:lpstr>
      <vt:lpstr>EngageMate – Locate the Activity to close-out</vt:lpstr>
      <vt:lpstr>EngageMate – Click on the tab named Close-out</vt:lpstr>
      <vt:lpstr>EngageMate – Activity to close-out</vt:lpstr>
      <vt:lpstr>EngageMate – Click the Nominated Service Providers tab</vt:lpstr>
      <vt:lpstr>EngageMate – Complete the required fields &amp; click Save</vt:lpstr>
      <vt:lpstr>EngageMate – Complete process for each Service Provider</vt:lpstr>
      <vt:lpstr>EngageMate –  TIP: Use copy feature for multiple expense entries</vt:lpstr>
      <vt:lpstr>EngageMate – Attendees with Spend? Use the Edit &amp; New buttons</vt:lpstr>
      <vt:lpstr>EngageMate – Activity to close-out</vt:lpstr>
      <vt:lpstr>EngageMate – Click the Nominated Service Providers tab</vt:lpstr>
      <vt:lpstr>EngageMate – Download the Template</vt:lpstr>
      <vt:lpstr>EngageMate – Open downloaded template, complete the data &amp; save the file</vt:lpstr>
      <vt:lpstr>EngageMate – Select your saved file to upload</vt:lpstr>
      <vt:lpstr>EngageMate – Upload your completed file</vt:lpstr>
      <vt:lpstr>EngageMate – Confirm data upload (cells are populated)</vt:lpstr>
      <vt:lpstr>EngageMate – Activity to close-out</vt:lpstr>
      <vt:lpstr>EngageMate – Click the Attendees tab</vt:lpstr>
      <vt:lpstr>EngageMate – Attendee Spend</vt:lpstr>
      <vt:lpstr>EngageMate – Activity to close-out</vt:lpstr>
      <vt:lpstr>EngageMate – After Completing Spend Data Entry</vt:lpstr>
      <vt:lpstr>EngageMate – Complete Spend Data Entry &amp; send to Project Originator for Certification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68</cp:revision>
  <dcterms:created xsi:type="dcterms:W3CDTF">2022-09-21T18:47:29Z</dcterms:created>
  <dcterms:modified xsi:type="dcterms:W3CDTF">2024-08-20T18:07:01Z</dcterms:modified>
</cp:coreProperties>
</file>