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8" r:id="rId2"/>
    <p:sldId id="305" r:id="rId3"/>
    <p:sldId id="277" r:id="rId4"/>
    <p:sldId id="268" r:id="rId5"/>
    <p:sldId id="270" r:id="rId6"/>
    <p:sldId id="271" r:id="rId7"/>
    <p:sldId id="272" r:id="rId8"/>
    <p:sldId id="273" r:id="rId9"/>
    <p:sldId id="280" r:id="rId10"/>
    <p:sldId id="281" r:id="rId11"/>
    <p:sldId id="283" r:id="rId12"/>
    <p:sldId id="282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9" r:id="rId21"/>
    <p:sldId id="300" r:id="rId22"/>
    <p:sldId id="302" r:id="rId23"/>
    <p:sldId id="303" r:id="rId24"/>
    <p:sldId id="304" r:id="rId25"/>
    <p:sldId id="292" r:id="rId26"/>
    <p:sldId id="293" r:id="rId27"/>
    <p:sldId id="294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F3FA8-0599-421E-9E48-BF35F6E27F2F}" v="19" dt="2024-08-20T18:14:2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715F3FA8-0599-421E-9E48-BF35F6E27F2F}"/>
    <pc:docChg chg="undo custSel addSld delSld modSld">
      <pc:chgData name="Heather Fedirka" userId="07e1fc94-fd03-4b3a-a0a6-29acb945f757" providerId="ADAL" clId="{715F3FA8-0599-421E-9E48-BF35F6E27F2F}" dt="2024-08-20T18:25:36.622" v="876" actId="6549"/>
      <pc:docMkLst>
        <pc:docMk/>
      </pc:docMkLst>
      <pc:sldChg chg="addSp delSp modSp mod">
        <pc:chgData name="Heather Fedirka" userId="07e1fc94-fd03-4b3a-a0a6-29acb945f757" providerId="ADAL" clId="{715F3FA8-0599-421E-9E48-BF35F6E27F2F}" dt="2024-08-12T16:34:35.226" v="102" actId="478"/>
        <pc:sldMkLst>
          <pc:docMk/>
          <pc:sldMk cId="2277440900" sldId="268"/>
        </pc:sldMkLst>
        <pc:spChg chg="del">
          <ac:chgData name="Heather Fedirka" userId="07e1fc94-fd03-4b3a-a0a6-29acb945f757" providerId="ADAL" clId="{715F3FA8-0599-421E-9E48-BF35F6E27F2F}" dt="2024-08-12T16:34:35.226" v="102" actId="478"/>
          <ac:spMkLst>
            <pc:docMk/>
            <pc:sldMk cId="2277440900" sldId="268"/>
            <ac:spMk id="9" creationId="{D8EBE09C-F5FD-48CD-B6C5-0C0316B0A1F2}"/>
          </ac:spMkLst>
        </pc:spChg>
        <pc:spChg chg="mod ord">
          <ac:chgData name="Heather Fedirka" userId="07e1fc94-fd03-4b3a-a0a6-29acb945f757" providerId="ADAL" clId="{715F3FA8-0599-421E-9E48-BF35F6E27F2F}" dt="2024-08-12T16:31:23.435" v="55" actId="1037"/>
          <ac:spMkLst>
            <pc:docMk/>
            <pc:sldMk cId="2277440900" sldId="268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715F3FA8-0599-421E-9E48-BF35F6E27F2F}" dt="2024-08-12T16:31:36.565" v="57" actId="1076"/>
          <ac:spMkLst>
            <pc:docMk/>
            <pc:sldMk cId="2277440900" sldId="268"/>
            <ac:spMk id="13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34:29.268" v="101" actId="207"/>
          <ac:spMkLst>
            <pc:docMk/>
            <pc:sldMk cId="2277440900" sldId="268"/>
            <ac:spMk id="31" creationId="{DAB1362D-F77E-4BB0-91A1-3065C20D7D2D}"/>
          </ac:spMkLst>
        </pc:spChg>
        <pc:picChg chg="del">
          <ac:chgData name="Heather Fedirka" userId="07e1fc94-fd03-4b3a-a0a6-29acb945f757" providerId="ADAL" clId="{715F3FA8-0599-421E-9E48-BF35F6E27F2F}" dt="2024-08-12T16:30:08.385" v="25" actId="478"/>
          <ac:picMkLst>
            <pc:docMk/>
            <pc:sldMk cId="2277440900" sldId="268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715F3FA8-0599-421E-9E48-BF35F6E27F2F}" dt="2024-08-12T16:31:03.222" v="34" actId="1440"/>
          <ac:picMkLst>
            <pc:docMk/>
            <pc:sldMk cId="2277440900" sldId="268"/>
            <ac:picMk id="6" creationId="{09857B85-C1EA-87C5-52A3-D6B140C300C6}"/>
          </ac:picMkLst>
        </pc:picChg>
      </pc:sldChg>
      <pc:sldChg chg="delSp modSp mod">
        <pc:chgData name="Heather Fedirka" userId="07e1fc94-fd03-4b3a-a0a6-29acb945f757" providerId="ADAL" clId="{715F3FA8-0599-421E-9E48-BF35F6E27F2F}" dt="2024-08-12T16:35:57.416" v="164" actId="113"/>
        <pc:sldMkLst>
          <pc:docMk/>
          <pc:sldMk cId="788781969" sldId="270"/>
        </pc:sldMkLst>
        <pc:spChg chg="mod">
          <ac:chgData name="Heather Fedirka" userId="07e1fc94-fd03-4b3a-a0a6-29acb945f757" providerId="ADAL" clId="{715F3FA8-0599-421E-9E48-BF35F6E27F2F}" dt="2024-08-12T16:32:49.021" v="96" actId="20577"/>
          <ac:spMkLst>
            <pc:docMk/>
            <pc:sldMk cId="788781969" sldId="270"/>
            <ac:spMk id="2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32:09.521" v="58" actId="207"/>
          <ac:spMkLst>
            <pc:docMk/>
            <pc:sldMk cId="788781969" sldId="270"/>
            <ac:spMk id="5" creationId="{DAB1362D-F77E-4BB0-91A1-3065C20D7D2D}"/>
          </ac:spMkLst>
        </pc:spChg>
        <pc:spChg chg="del">
          <ac:chgData name="Heather Fedirka" userId="07e1fc94-fd03-4b3a-a0a6-29acb945f757" providerId="ADAL" clId="{715F3FA8-0599-421E-9E48-BF35F6E27F2F}" dt="2024-08-12T16:32:24.840" v="61" actId="478"/>
          <ac:spMkLst>
            <pc:docMk/>
            <pc:sldMk cId="788781969" sldId="270"/>
            <ac:spMk id="13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12T16:35:57.416" v="164" actId="113"/>
          <ac:spMkLst>
            <pc:docMk/>
            <pc:sldMk cId="788781969" sldId="270"/>
            <ac:spMk id="20" creationId="{00000000-0000-0000-0000-000000000000}"/>
          </ac:spMkLst>
        </pc:spChg>
      </pc:sldChg>
      <pc:sldChg chg="delSp modSp mod">
        <pc:chgData name="Heather Fedirka" userId="07e1fc94-fd03-4b3a-a0a6-29acb945f757" providerId="ADAL" clId="{715F3FA8-0599-421E-9E48-BF35F6E27F2F}" dt="2024-08-12T16:36:49.425" v="176" actId="478"/>
        <pc:sldMkLst>
          <pc:docMk/>
          <pc:sldMk cId="4156420180" sldId="271"/>
        </pc:sldMkLst>
        <pc:spChg chg="mod">
          <ac:chgData name="Heather Fedirka" userId="07e1fc94-fd03-4b3a-a0a6-29acb945f757" providerId="ADAL" clId="{715F3FA8-0599-421E-9E48-BF35F6E27F2F}" dt="2024-08-12T16:34:47.647" v="103" actId="33524"/>
          <ac:spMkLst>
            <pc:docMk/>
            <pc:sldMk cId="4156420180" sldId="271"/>
            <ac:spMk id="2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34:56.757" v="104" actId="207"/>
          <ac:spMkLst>
            <pc:docMk/>
            <pc:sldMk cId="4156420180" sldId="271"/>
            <ac:spMk id="5" creationId="{DAB1362D-F77E-4BB0-91A1-3065C20D7D2D}"/>
          </ac:spMkLst>
        </pc:spChg>
        <pc:spChg chg="del">
          <ac:chgData name="Heather Fedirka" userId="07e1fc94-fd03-4b3a-a0a6-29acb945f757" providerId="ADAL" clId="{715F3FA8-0599-421E-9E48-BF35F6E27F2F}" dt="2024-08-12T16:36:49.425" v="176" actId="478"/>
          <ac:spMkLst>
            <pc:docMk/>
            <pc:sldMk cId="4156420180" sldId="271"/>
            <ac:spMk id="13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12T16:35:28.467" v="128" actId="113"/>
          <ac:spMkLst>
            <pc:docMk/>
            <pc:sldMk cId="4156420180" sldId="271"/>
            <ac:spMk id="14" creationId="{00000000-0000-0000-0000-000000000000}"/>
          </ac:spMkLst>
        </pc:spChg>
      </pc:sldChg>
      <pc:sldChg chg="delSp modSp mod">
        <pc:chgData name="Heather Fedirka" userId="07e1fc94-fd03-4b3a-a0a6-29acb945f757" providerId="ADAL" clId="{715F3FA8-0599-421E-9E48-BF35F6E27F2F}" dt="2024-08-12T16:36:12.415" v="173" actId="6549"/>
        <pc:sldMkLst>
          <pc:docMk/>
          <pc:sldMk cId="743515343" sldId="272"/>
        </pc:sldMkLst>
        <pc:spChg chg="mod">
          <ac:chgData name="Heather Fedirka" userId="07e1fc94-fd03-4b3a-a0a6-29acb945f757" providerId="ADAL" clId="{715F3FA8-0599-421E-9E48-BF35F6E27F2F}" dt="2024-08-12T16:33:48.046" v="97" actId="207"/>
          <ac:spMkLst>
            <pc:docMk/>
            <pc:sldMk cId="743515343" sldId="272"/>
            <ac:spMk id="5" creationId="{DAB1362D-F77E-4BB0-91A1-3065C20D7D2D}"/>
          </ac:spMkLst>
        </pc:spChg>
        <pc:spChg chg="mod">
          <ac:chgData name="Heather Fedirka" userId="07e1fc94-fd03-4b3a-a0a6-29acb945f757" providerId="ADAL" clId="{715F3FA8-0599-421E-9E48-BF35F6E27F2F}" dt="2024-08-12T16:36:12.415" v="173" actId="6549"/>
          <ac:spMkLst>
            <pc:docMk/>
            <pc:sldMk cId="743515343" sldId="272"/>
            <ac:spMk id="21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4:20.446" v="100" actId="478"/>
          <ac:spMkLst>
            <pc:docMk/>
            <pc:sldMk cId="743515343" sldId="272"/>
            <ac:spMk id="27" creationId="{D8EBE09C-F5FD-48CD-B6C5-0C0316B0A1F2}"/>
          </ac:spMkLst>
        </pc:spChg>
        <pc:picChg chg="mod">
          <ac:chgData name="Heather Fedirka" userId="07e1fc94-fd03-4b3a-a0a6-29acb945f757" providerId="ADAL" clId="{715F3FA8-0599-421E-9E48-BF35F6E27F2F}" dt="2024-08-12T16:34:03.704" v="99" actId="1440"/>
          <ac:picMkLst>
            <pc:docMk/>
            <pc:sldMk cId="743515343" sldId="272"/>
            <ac:picMk id="8" creationId="{00000000-0000-0000-0000-000000000000}"/>
          </ac:picMkLst>
        </pc:picChg>
        <pc:picChg chg="mod">
          <ac:chgData name="Heather Fedirka" userId="07e1fc94-fd03-4b3a-a0a6-29acb945f757" providerId="ADAL" clId="{715F3FA8-0599-421E-9E48-BF35F6E27F2F}" dt="2024-08-12T16:34:03.704" v="99" actId="1440"/>
          <ac:picMkLst>
            <pc:docMk/>
            <pc:sldMk cId="743515343" sldId="272"/>
            <ac:picMk id="10" creationId="{00000000-0000-0000-0000-000000000000}"/>
          </ac:picMkLst>
        </pc:picChg>
        <pc:picChg chg="mod">
          <ac:chgData name="Heather Fedirka" userId="07e1fc94-fd03-4b3a-a0a6-29acb945f757" providerId="ADAL" clId="{715F3FA8-0599-421E-9E48-BF35F6E27F2F}" dt="2024-08-12T16:34:03.704" v="99" actId="1440"/>
          <ac:picMkLst>
            <pc:docMk/>
            <pc:sldMk cId="743515343" sldId="272"/>
            <ac:picMk id="13" creationId="{00000000-0000-0000-0000-000000000000}"/>
          </ac:picMkLst>
        </pc:picChg>
        <pc:picChg chg="mod">
          <ac:chgData name="Heather Fedirka" userId="07e1fc94-fd03-4b3a-a0a6-29acb945f757" providerId="ADAL" clId="{715F3FA8-0599-421E-9E48-BF35F6E27F2F}" dt="2024-08-12T16:34:03.704" v="99" actId="1440"/>
          <ac:picMkLst>
            <pc:docMk/>
            <pc:sldMk cId="743515343" sldId="272"/>
            <ac:picMk id="16" creationId="{00000000-0000-0000-0000-000000000000}"/>
          </ac:picMkLst>
        </pc:picChg>
      </pc:sldChg>
      <pc:sldChg chg="delSp modSp mod">
        <pc:chgData name="Heather Fedirka" userId="07e1fc94-fd03-4b3a-a0a6-29acb945f757" providerId="ADAL" clId="{715F3FA8-0599-421E-9E48-BF35F6E27F2F}" dt="2024-08-12T16:36:45.188" v="175" actId="478"/>
        <pc:sldMkLst>
          <pc:docMk/>
          <pc:sldMk cId="3787021561" sldId="273"/>
        </pc:sldMkLst>
        <pc:spChg chg="mod">
          <ac:chgData name="Heather Fedirka" userId="07e1fc94-fd03-4b3a-a0a6-29acb945f757" providerId="ADAL" clId="{715F3FA8-0599-421E-9E48-BF35F6E27F2F}" dt="2024-08-12T16:36:40.545" v="174" actId="207"/>
          <ac:spMkLst>
            <pc:docMk/>
            <pc:sldMk cId="3787021561" sldId="273"/>
            <ac:spMk id="5" creationId="{DAB1362D-F77E-4BB0-91A1-3065C20D7D2D}"/>
          </ac:spMkLst>
        </pc:spChg>
        <pc:spChg chg="del">
          <ac:chgData name="Heather Fedirka" userId="07e1fc94-fd03-4b3a-a0a6-29acb945f757" providerId="ADAL" clId="{715F3FA8-0599-421E-9E48-BF35F6E27F2F}" dt="2024-08-12T16:36:45.188" v="175" actId="478"/>
          <ac:spMkLst>
            <pc:docMk/>
            <pc:sldMk cId="3787021561" sldId="273"/>
            <ac:spMk id="9" creationId="{D8EBE09C-F5FD-48CD-B6C5-0C0316B0A1F2}"/>
          </ac:spMkLst>
        </pc:spChg>
      </pc:sldChg>
      <pc:sldChg chg="addSp delSp modSp mod">
        <pc:chgData name="Heather Fedirka" userId="07e1fc94-fd03-4b3a-a0a6-29acb945f757" providerId="ADAL" clId="{715F3FA8-0599-421E-9E48-BF35F6E27F2F}" dt="2024-08-12T16:30:48.538" v="29" actId="478"/>
        <pc:sldMkLst>
          <pc:docMk/>
          <pc:sldMk cId="690994446" sldId="277"/>
        </pc:sldMkLst>
        <pc:spChg chg="add mod">
          <ac:chgData name="Heather Fedirka" userId="07e1fc94-fd03-4b3a-a0a6-29acb945f757" providerId="ADAL" clId="{715F3FA8-0599-421E-9E48-BF35F6E27F2F}" dt="2024-08-12T16:27:16.281" v="22" actId="1076"/>
          <ac:spMkLst>
            <pc:docMk/>
            <pc:sldMk cId="690994446" sldId="277"/>
            <ac:spMk id="8" creationId="{33F541D8-F83D-9BDB-7378-04FAA26BF927}"/>
          </ac:spMkLst>
        </pc:spChg>
        <pc:spChg chg="del">
          <ac:chgData name="Heather Fedirka" userId="07e1fc94-fd03-4b3a-a0a6-29acb945f757" providerId="ADAL" clId="{715F3FA8-0599-421E-9E48-BF35F6E27F2F}" dt="2024-08-12T16:30:48.538" v="29" actId="478"/>
          <ac:spMkLst>
            <pc:docMk/>
            <pc:sldMk cId="690994446" sldId="277"/>
            <ac:spMk id="10" creationId="{D8EBE09C-F5FD-48CD-B6C5-0C0316B0A1F2}"/>
          </ac:spMkLst>
        </pc:spChg>
        <pc:spChg chg="add del mod">
          <ac:chgData name="Heather Fedirka" userId="07e1fc94-fd03-4b3a-a0a6-29acb945f757" providerId="ADAL" clId="{715F3FA8-0599-421E-9E48-BF35F6E27F2F}" dt="2024-08-12T16:26:56.830" v="17" actId="478"/>
          <ac:spMkLst>
            <pc:docMk/>
            <pc:sldMk cId="690994446" sldId="277"/>
            <ac:spMk id="11" creationId="{A2D734EF-1852-A58C-283F-46680EC7D5A5}"/>
          </ac:spMkLst>
        </pc:spChg>
        <pc:spChg chg="add mod">
          <ac:chgData name="Heather Fedirka" userId="07e1fc94-fd03-4b3a-a0a6-29acb945f757" providerId="ADAL" clId="{715F3FA8-0599-421E-9E48-BF35F6E27F2F}" dt="2024-08-12T16:27:12.132" v="21" actId="14100"/>
          <ac:spMkLst>
            <pc:docMk/>
            <pc:sldMk cId="690994446" sldId="277"/>
            <ac:spMk id="12" creationId="{58C90126-FD0B-6300-3627-542D0C066E05}"/>
          </ac:spMkLst>
        </pc:spChg>
        <pc:spChg chg="mod">
          <ac:chgData name="Heather Fedirka" userId="07e1fc94-fd03-4b3a-a0a6-29acb945f757" providerId="ADAL" clId="{715F3FA8-0599-421E-9E48-BF35F6E27F2F}" dt="2024-08-12T16:25:55.995" v="1" actId="1076"/>
          <ac:spMkLst>
            <pc:docMk/>
            <pc:sldMk cId="690994446" sldId="277"/>
            <ac:spMk id="20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26:05.682" v="5" actId="1076"/>
          <ac:spMkLst>
            <pc:docMk/>
            <pc:sldMk cId="690994446" sldId="277"/>
            <ac:spMk id="30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30:42.880" v="28" actId="207"/>
          <ac:spMkLst>
            <pc:docMk/>
            <pc:sldMk cId="690994446" sldId="277"/>
            <ac:spMk id="31" creationId="{DAB1362D-F77E-4BB0-91A1-3065C20D7D2D}"/>
          </ac:spMkLst>
        </pc:spChg>
        <pc:grpChg chg="del mod ord">
          <ac:chgData name="Heather Fedirka" userId="07e1fc94-fd03-4b3a-a0a6-29acb945f757" providerId="ADAL" clId="{715F3FA8-0599-421E-9E48-BF35F6E27F2F}" dt="2024-08-12T16:26:57.553" v="18" actId="478"/>
          <ac:grpSpMkLst>
            <pc:docMk/>
            <pc:sldMk cId="690994446" sldId="277"/>
            <ac:grpSpMk id="9" creationId="{00000000-0000-0000-0000-000000000000}"/>
          </ac:grpSpMkLst>
        </pc:grpChg>
        <pc:picChg chg="del mod">
          <ac:chgData name="Heather Fedirka" userId="07e1fc94-fd03-4b3a-a0a6-29acb945f757" providerId="ADAL" clId="{715F3FA8-0599-421E-9E48-BF35F6E27F2F}" dt="2024-08-12T16:26:07.218" v="6" actId="478"/>
          <ac:picMkLst>
            <pc:docMk/>
            <pc:sldMk cId="690994446" sldId="277"/>
            <ac:picMk id="4" creationId="{00000000-0000-0000-0000-000000000000}"/>
          </ac:picMkLst>
        </pc:picChg>
        <pc:picChg chg="add mod">
          <ac:chgData name="Heather Fedirka" userId="07e1fc94-fd03-4b3a-a0a6-29acb945f757" providerId="ADAL" clId="{715F3FA8-0599-421E-9E48-BF35F6E27F2F}" dt="2024-08-12T16:30:35.078" v="27" actId="1440"/>
          <ac:picMkLst>
            <pc:docMk/>
            <pc:sldMk cId="690994446" sldId="277"/>
            <ac:picMk id="6" creationId="{8F61518E-269B-2BE2-2E18-CBB5266AAC8C}"/>
          </ac:picMkLst>
        </pc:picChg>
      </pc:sldChg>
      <pc:sldChg chg="delSp modSp mod">
        <pc:chgData name="Heather Fedirka" userId="07e1fc94-fd03-4b3a-a0a6-29acb945f757" providerId="ADAL" clId="{715F3FA8-0599-421E-9E48-BF35F6E27F2F}" dt="2024-08-12T16:37:00.421" v="178" actId="6549"/>
        <pc:sldMkLst>
          <pc:docMk/>
          <pc:sldMk cId="249440702" sldId="280"/>
        </pc:sldMkLst>
        <pc:spChg chg="mod">
          <ac:chgData name="Heather Fedirka" userId="07e1fc94-fd03-4b3a-a0a6-29acb945f757" providerId="ADAL" clId="{715F3FA8-0599-421E-9E48-BF35F6E27F2F}" dt="2024-08-12T16:37:00.421" v="178" actId="6549"/>
          <ac:spMkLst>
            <pc:docMk/>
            <pc:sldMk cId="249440702" sldId="280"/>
            <ac:spMk id="2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6:58.185" v="177" actId="478"/>
          <ac:spMkLst>
            <pc:docMk/>
            <pc:sldMk cId="249440702" sldId="280"/>
            <ac:spMk id="7" creationId="{D8EBE09C-F5FD-48CD-B6C5-0C0316B0A1F2}"/>
          </ac:spMkLst>
        </pc:spChg>
      </pc:sldChg>
      <pc:sldChg chg="delSp modSp mod">
        <pc:chgData name="Heather Fedirka" userId="07e1fc94-fd03-4b3a-a0a6-29acb945f757" providerId="ADAL" clId="{715F3FA8-0599-421E-9E48-BF35F6E27F2F}" dt="2024-08-12T16:39:24.428" v="198" actId="207"/>
        <pc:sldMkLst>
          <pc:docMk/>
          <pc:sldMk cId="829122976" sldId="281"/>
        </pc:sldMkLst>
        <pc:spChg chg="mod">
          <ac:chgData name="Heather Fedirka" userId="07e1fc94-fd03-4b3a-a0a6-29acb945f757" providerId="ADAL" clId="{715F3FA8-0599-421E-9E48-BF35F6E27F2F}" dt="2024-08-12T16:39:16.501" v="197" actId="207"/>
          <ac:spMkLst>
            <pc:docMk/>
            <pc:sldMk cId="829122976" sldId="281"/>
            <ac:spMk id="5" creationId="{DAB1362D-F77E-4BB0-91A1-3065C20D7D2D}"/>
          </ac:spMkLst>
        </pc:spChg>
        <pc:spChg chg="mod">
          <ac:chgData name="Heather Fedirka" userId="07e1fc94-fd03-4b3a-a0a6-29acb945f757" providerId="ADAL" clId="{715F3FA8-0599-421E-9E48-BF35F6E27F2F}" dt="2024-08-12T16:39:24.428" v="198" actId="207"/>
          <ac:spMkLst>
            <pc:docMk/>
            <pc:sldMk cId="829122976" sldId="281"/>
            <ac:spMk id="14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07.560" v="179" actId="478"/>
          <ac:spMkLst>
            <pc:docMk/>
            <pc:sldMk cId="829122976" sldId="281"/>
            <ac:spMk id="15" creationId="{D8EBE09C-F5FD-48CD-B6C5-0C0316B0A1F2}"/>
          </ac:spMkLst>
        </pc:spChg>
      </pc:sldChg>
      <pc:sldChg chg="delSp modSp mod">
        <pc:chgData name="Heather Fedirka" userId="07e1fc94-fd03-4b3a-a0a6-29acb945f757" providerId="ADAL" clId="{715F3FA8-0599-421E-9E48-BF35F6E27F2F}" dt="2024-08-12T16:39:49.863" v="199" actId="207"/>
        <pc:sldMkLst>
          <pc:docMk/>
          <pc:sldMk cId="572370668" sldId="282"/>
        </pc:sldMkLst>
        <pc:spChg chg="mod">
          <ac:chgData name="Heather Fedirka" userId="07e1fc94-fd03-4b3a-a0a6-29acb945f757" providerId="ADAL" clId="{715F3FA8-0599-421E-9E48-BF35F6E27F2F}" dt="2024-08-12T16:39:49.863" v="199" actId="207"/>
          <ac:spMkLst>
            <pc:docMk/>
            <pc:sldMk cId="572370668" sldId="282"/>
            <ac:spMk id="5" creationId="{DAB1362D-F77E-4BB0-91A1-3065C20D7D2D}"/>
          </ac:spMkLst>
        </pc:spChg>
        <pc:spChg chg="del">
          <ac:chgData name="Heather Fedirka" userId="07e1fc94-fd03-4b3a-a0a6-29acb945f757" providerId="ADAL" clId="{715F3FA8-0599-421E-9E48-BF35F6E27F2F}" dt="2024-08-12T16:37:13.201" v="181" actId="478"/>
          <ac:spMkLst>
            <pc:docMk/>
            <pc:sldMk cId="572370668" sldId="282"/>
            <ac:spMk id="17" creationId="{D8EBE09C-F5FD-48CD-B6C5-0C0316B0A1F2}"/>
          </ac:spMkLst>
        </pc:spChg>
      </pc:sldChg>
      <pc:sldChg chg="delSp modSp mod">
        <pc:chgData name="Heather Fedirka" userId="07e1fc94-fd03-4b3a-a0a6-29acb945f757" providerId="ADAL" clId="{715F3FA8-0599-421E-9E48-BF35F6E27F2F}" dt="2024-08-12T16:37:59.414" v="196" actId="6549"/>
        <pc:sldMkLst>
          <pc:docMk/>
          <pc:sldMk cId="4286770594" sldId="283"/>
        </pc:sldMkLst>
        <pc:spChg chg="mod">
          <ac:chgData name="Heather Fedirka" userId="07e1fc94-fd03-4b3a-a0a6-29acb945f757" providerId="ADAL" clId="{715F3FA8-0599-421E-9E48-BF35F6E27F2F}" dt="2024-08-12T16:37:59.414" v="196" actId="6549"/>
          <ac:spMkLst>
            <pc:docMk/>
            <pc:sldMk cId="4286770594" sldId="283"/>
            <ac:spMk id="2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09.796" v="180" actId="478"/>
          <ac:spMkLst>
            <pc:docMk/>
            <pc:sldMk cId="4286770594" sldId="283"/>
            <ac:spMk id="7" creationId="{D8EBE09C-F5FD-48CD-B6C5-0C0316B0A1F2}"/>
          </ac:spMkLst>
        </pc:spChg>
      </pc:sldChg>
      <pc:sldChg chg="delSp modSp mod">
        <pc:chgData name="Heather Fedirka" userId="07e1fc94-fd03-4b3a-a0a6-29acb945f757" providerId="ADAL" clId="{715F3FA8-0599-421E-9E48-BF35F6E27F2F}" dt="2024-08-12T16:37:55.286" v="195" actId="6549"/>
        <pc:sldMkLst>
          <pc:docMk/>
          <pc:sldMk cId="1975072963" sldId="284"/>
        </pc:sldMkLst>
        <pc:spChg chg="mod">
          <ac:chgData name="Heather Fedirka" userId="07e1fc94-fd03-4b3a-a0a6-29acb945f757" providerId="ADAL" clId="{715F3FA8-0599-421E-9E48-BF35F6E27F2F}" dt="2024-08-12T16:37:55.286" v="195" actId="6549"/>
          <ac:spMkLst>
            <pc:docMk/>
            <pc:sldMk cId="1975072963" sldId="284"/>
            <ac:spMk id="2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16.029" v="182" actId="478"/>
          <ac:spMkLst>
            <pc:docMk/>
            <pc:sldMk cId="1975072963" sldId="284"/>
            <ac:spMk id="7" creationId="{D8EBE09C-F5FD-48CD-B6C5-0C0316B0A1F2}"/>
          </ac:spMkLst>
        </pc:spChg>
      </pc:sldChg>
      <pc:sldChg chg="addSp delSp modSp mod">
        <pc:chgData name="Heather Fedirka" userId="07e1fc94-fd03-4b3a-a0a6-29acb945f757" providerId="ADAL" clId="{715F3FA8-0599-421E-9E48-BF35F6E27F2F}" dt="2024-08-12T16:42:33.075" v="301" actId="1076"/>
        <pc:sldMkLst>
          <pc:docMk/>
          <pc:sldMk cId="3119347466" sldId="285"/>
        </pc:sldMkLst>
        <pc:spChg chg="add mod">
          <ac:chgData name="Heather Fedirka" userId="07e1fc94-fd03-4b3a-a0a6-29acb945f757" providerId="ADAL" clId="{715F3FA8-0599-421E-9E48-BF35F6E27F2F}" dt="2024-08-12T16:41:49.687" v="202"/>
          <ac:spMkLst>
            <pc:docMk/>
            <pc:sldMk cId="3119347466" sldId="285"/>
            <ac:spMk id="6" creationId="{D0167D40-A6A8-00E9-D9DA-BD5279CE88F9}"/>
          </ac:spMkLst>
        </pc:spChg>
        <pc:spChg chg="add mod">
          <ac:chgData name="Heather Fedirka" userId="07e1fc94-fd03-4b3a-a0a6-29acb945f757" providerId="ADAL" clId="{715F3FA8-0599-421E-9E48-BF35F6E27F2F}" dt="2024-08-12T16:41:49.687" v="202"/>
          <ac:spMkLst>
            <pc:docMk/>
            <pc:sldMk cId="3119347466" sldId="285"/>
            <ac:spMk id="8" creationId="{1AD2006C-999D-4022-233C-84A8F68E9B0F}"/>
          </ac:spMkLst>
        </pc:spChg>
        <pc:spChg chg="del">
          <ac:chgData name="Heather Fedirka" userId="07e1fc94-fd03-4b3a-a0a6-29acb945f757" providerId="ADAL" clId="{715F3FA8-0599-421E-9E48-BF35F6E27F2F}" dt="2024-08-12T16:40:13.298" v="200" actId="478"/>
          <ac:spMkLst>
            <pc:docMk/>
            <pc:sldMk cId="3119347466" sldId="285"/>
            <ac:spMk id="10" creationId="{D8EBE09C-F5FD-48CD-B6C5-0C0316B0A1F2}"/>
          </ac:spMkLst>
        </pc:spChg>
        <pc:spChg chg="add mod">
          <ac:chgData name="Heather Fedirka" userId="07e1fc94-fd03-4b3a-a0a6-29acb945f757" providerId="ADAL" clId="{715F3FA8-0599-421E-9E48-BF35F6E27F2F}" dt="2024-08-12T16:42:33.075" v="301" actId="1076"/>
          <ac:spMkLst>
            <pc:docMk/>
            <pc:sldMk cId="3119347466" sldId="285"/>
            <ac:spMk id="11" creationId="{76C4BFC6-6BD1-3B0C-CD02-47B04472AD2E}"/>
          </ac:spMkLst>
        </pc:spChg>
        <pc:spChg chg="mod">
          <ac:chgData name="Heather Fedirka" userId="07e1fc94-fd03-4b3a-a0a6-29acb945f757" providerId="ADAL" clId="{715F3FA8-0599-421E-9E48-BF35F6E27F2F}" dt="2024-08-12T16:41:54.823" v="203" actId="207"/>
          <ac:spMkLst>
            <pc:docMk/>
            <pc:sldMk cId="3119347466" sldId="285"/>
            <ac:spMk id="31" creationId="{DAB1362D-F77E-4BB0-91A1-3065C20D7D2D}"/>
          </ac:spMkLst>
        </pc:spChg>
        <pc:grpChg chg="del">
          <ac:chgData name="Heather Fedirka" userId="07e1fc94-fd03-4b3a-a0a6-29acb945f757" providerId="ADAL" clId="{715F3FA8-0599-421E-9E48-BF35F6E27F2F}" dt="2024-08-12T16:41:32.977" v="201" actId="478"/>
          <ac:grpSpMkLst>
            <pc:docMk/>
            <pc:sldMk cId="3119347466" sldId="285"/>
            <ac:grpSpMk id="9" creationId="{00000000-0000-0000-0000-000000000000}"/>
          </ac:grpSpMkLst>
        </pc:grpChg>
        <pc:picChg chg="add mod">
          <ac:chgData name="Heather Fedirka" userId="07e1fc94-fd03-4b3a-a0a6-29acb945f757" providerId="ADAL" clId="{715F3FA8-0599-421E-9E48-BF35F6E27F2F}" dt="2024-08-12T16:41:49.687" v="202"/>
          <ac:picMkLst>
            <pc:docMk/>
            <pc:sldMk cId="3119347466" sldId="285"/>
            <ac:picMk id="3" creationId="{CA44C117-FFE1-1167-257E-EAE89AFAD2B6}"/>
          </ac:picMkLst>
        </pc:picChg>
      </pc:sldChg>
      <pc:sldChg chg="addSp delSp modSp mod">
        <pc:chgData name="Heather Fedirka" userId="07e1fc94-fd03-4b3a-a0a6-29acb945f757" providerId="ADAL" clId="{715F3FA8-0599-421E-9E48-BF35F6E27F2F}" dt="2024-08-12T16:46:13.458" v="334" actId="20577"/>
        <pc:sldMkLst>
          <pc:docMk/>
          <pc:sldMk cId="4228976458" sldId="287"/>
        </pc:sldMkLst>
        <pc:spChg chg="mod">
          <ac:chgData name="Heather Fedirka" userId="07e1fc94-fd03-4b3a-a0a6-29acb945f757" providerId="ADAL" clId="{715F3FA8-0599-421E-9E48-BF35F6E27F2F}" dt="2024-08-12T16:46:13.458" v="334" actId="20577"/>
          <ac:spMkLst>
            <pc:docMk/>
            <pc:sldMk cId="4228976458" sldId="287"/>
            <ac:spMk id="2" creationId="{C6A927AE-21D6-4F97-A0B9-6A03F2F6877F}"/>
          </ac:spMkLst>
        </pc:spChg>
        <pc:spChg chg="add mod ord">
          <ac:chgData name="Heather Fedirka" userId="07e1fc94-fd03-4b3a-a0a6-29acb945f757" providerId="ADAL" clId="{715F3FA8-0599-421E-9E48-BF35F6E27F2F}" dt="2024-08-12T16:45:55.488" v="332" actId="1076"/>
          <ac:spMkLst>
            <pc:docMk/>
            <pc:sldMk cId="4228976458" sldId="287"/>
            <ac:spMk id="4" creationId="{0FE8CDE5-8F79-7850-FEED-36DEA2278C94}"/>
          </ac:spMkLst>
        </pc:spChg>
        <pc:spChg chg="add mod ord">
          <ac:chgData name="Heather Fedirka" userId="07e1fc94-fd03-4b3a-a0a6-29acb945f757" providerId="ADAL" clId="{715F3FA8-0599-421E-9E48-BF35F6E27F2F}" dt="2024-08-12T16:45:42.996" v="329" actId="1035"/>
          <ac:spMkLst>
            <pc:docMk/>
            <pc:sldMk cId="4228976458" sldId="287"/>
            <ac:spMk id="8" creationId="{7F6F8674-80FD-47F1-08EE-253C6D94F0DB}"/>
          </ac:spMkLst>
        </pc:spChg>
        <pc:spChg chg="del">
          <ac:chgData name="Heather Fedirka" userId="07e1fc94-fd03-4b3a-a0a6-29acb945f757" providerId="ADAL" clId="{715F3FA8-0599-421E-9E48-BF35F6E27F2F}" dt="2024-08-12T16:37:18.429" v="183" actId="478"/>
          <ac:spMkLst>
            <pc:docMk/>
            <pc:sldMk cId="4228976458" sldId="287"/>
            <ac:spMk id="14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12T16:45:32.304" v="322" actId="1076"/>
          <ac:spMkLst>
            <pc:docMk/>
            <pc:sldMk cId="4228976458" sldId="287"/>
            <ac:spMk id="31" creationId="{DAB1362D-F77E-4BB0-91A1-3065C20D7D2D}"/>
          </ac:spMkLst>
        </pc:spChg>
        <pc:grpChg chg="add del">
          <ac:chgData name="Heather Fedirka" userId="07e1fc94-fd03-4b3a-a0a6-29acb945f757" providerId="ADAL" clId="{715F3FA8-0599-421E-9E48-BF35F6E27F2F}" dt="2024-08-12T16:43:39.895" v="308" actId="478"/>
          <ac:grpSpMkLst>
            <pc:docMk/>
            <pc:sldMk cId="4228976458" sldId="287"/>
            <ac:grpSpMk id="6" creationId="{00000000-0000-0000-0000-000000000000}"/>
          </ac:grpSpMkLst>
        </pc:grpChg>
        <pc:picChg chg="add mod">
          <ac:chgData name="Heather Fedirka" userId="07e1fc94-fd03-4b3a-a0a6-29acb945f757" providerId="ADAL" clId="{715F3FA8-0599-421E-9E48-BF35F6E27F2F}" dt="2024-08-12T16:44:38.103" v="313" actId="1076"/>
          <ac:picMkLst>
            <pc:docMk/>
            <pc:sldMk cId="4228976458" sldId="287"/>
            <ac:picMk id="10" creationId="{236FCB6E-F039-98A3-905C-9A3E1A837361}"/>
          </ac:picMkLst>
        </pc:picChg>
      </pc:sldChg>
      <pc:sldChg chg="addSp delSp modSp mod">
        <pc:chgData name="Heather Fedirka" userId="07e1fc94-fd03-4b3a-a0a6-29acb945f757" providerId="ADAL" clId="{715F3FA8-0599-421E-9E48-BF35F6E27F2F}" dt="2024-08-12T16:48:42.961" v="382" actId="207"/>
        <pc:sldMkLst>
          <pc:docMk/>
          <pc:sldMk cId="1757503959" sldId="288"/>
        </pc:sldMkLst>
        <pc:spChg chg="add mod ord">
          <ac:chgData name="Heather Fedirka" userId="07e1fc94-fd03-4b3a-a0a6-29acb945f757" providerId="ADAL" clId="{715F3FA8-0599-421E-9E48-BF35F6E27F2F}" dt="2024-08-12T16:47:51.205" v="360" actId="14100"/>
          <ac:spMkLst>
            <pc:docMk/>
            <pc:sldMk cId="1757503959" sldId="288"/>
            <ac:spMk id="3" creationId="{425BA849-CDF2-2146-8763-0FFFB2CF0932}"/>
          </ac:spMkLst>
        </pc:spChg>
        <pc:spChg chg="add mod ord">
          <ac:chgData name="Heather Fedirka" userId="07e1fc94-fd03-4b3a-a0a6-29acb945f757" providerId="ADAL" clId="{715F3FA8-0599-421E-9E48-BF35F6E27F2F}" dt="2024-08-12T16:47:58.056" v="362" actId="1076"/>
          <ac:spMkLst>
            <pc:docMk/>
            <pc:sldMk cId="1757503959" sldId="288"/>
            <ac:spMk id="8" creationId="{00000000-0000-0000-0000-000000000000}"/>
          </ac:spMkLst>
        </pc:spChg>
        <pc:spChg chg="del mod">
          <ac:chgData name="Heather Fedirka" userId="07e1fc94-fd03-4b3a-a0a6-29acb945f757" providerId="ADAL" clId="{715F3FA8-0599-421E-9E48-BF35F6E27F2F}" dt="2024-08-12T16:47:05.687" v="344" actId="478"/>
          <ac:spMkLst>
            <pc:docMk/>
            <pc:sldMk cId="1757503959" sldId="288"/>
            <ac:spMk id="11" creationId="{00000000-0000-0000-0000-000000000000}"/>
          </ac:spMkLst>
        </pc:spChg>
        <pc:spChg chg="del mod">
          <ac:chgData name="Heather Fedirka" userId="07e1fc94-fd03-4b3a-a0a6-29acb945f757" providerId="ADAL" clId="{715F3FA8-0599-421E-9E48-BF35F6E27F2F}" dt="2024-08-12T16:46:57.291" v="341" actId="21"/>
          <ac:spMkLst>
            <pc:docMk/>
            <pc:sldMk cId="1757503959" sldId="288"/>
            <ac:spMk id="12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46:35.479" v="335" actId="1076"/>
          <ac:spMkLst>
            <pc:docMk/>
            <pc:sldMk cId="1757503959" sldId="288"/>
            <ac:spMk id="13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46:39.727" v="337" actId="1076"/>
          <ac:spMkLst>
            <pc:docMk/>
            <pc:sldMk cId="1757503959" sldId="288"/>
            <ac:spMk id="14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6:46:44.826" v="339" actId="1076"/>
          <ac:spMkLst>
            <pc:docMk/>
            <pc:sldMk cId="1757503959" sldId="288"/>
            <ac:spMk id="15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21.476" v="184" actId="478"/>
          <ac:spMkLst>
            <pc:docMk/>
            <pc:sldMk cId="1757503959" sldId="288"/>
            <ac:spMk id="16" creationId="{D8EBE09C-F5FD-48CD-B6C5-0C0316B0A1F2}"/>
          </ac:spMkLst>
        </pc:spChg>
        <pc:spChg chg="add mod">
          <ac:chgData name="Heather Fedirka" userId="07e1fc94-fd03-4b3a-a0a6-29acb945f757" providerId="ADAL" clId="{715F3FA8-0599-421E-9E48-BF35F6E27F2F}" dt="2024-08-12T16:48:27.645" v="378" actId="14100"/>
          <ac:spMkLst>
            <pc:docMk/>
            <pc:sldMk cId="1757503959" sldId="288"/>
            <ac:spMk id="17" creationId="{DA934F01-91CE-EFD2-AC2B-F2CE321D8463}"/>
          </ac:spMkLst>
        </pc:spChg>
        <pc:spChg chg="add mod">
          <ac:chgData name="Heather Fedirka" userId="07e1fc94-fd03-4b3a-a0a6-29acb945f757" providerId="ADAL" clId="{715F3FA8-0599-421E-9E48-BF35F6E27F2F}" dt="2024-08-12T16:48:35.974" v="381" actId="1076"/>
          <ac:spMkLst>
            <pc:docMk/>
            <pc:sldMk cId="1757503959" sldId="288"/>
            <ac:spMk id="18" creationId="{ACC5A575-316E-6F02-CA5E-DC8192A6EAF0}"/>
          </ac:spMkLst>
        </pc:spChg>
        <pc:spChg chg="mod">
          <ac:chgData name="Heather Fedirka" userId="07e1fc94-fd03-4b3a-a0a6-29acb945f757" providerId="ADAL" clId="{715F3FA8-0599-421E-9E48-BF35F6E27F2F}" dt="2024-08-12T16:48:42.961" v="382" actId="207"/>
          <ac:spMkLst>
            <pc:docMk/>
            <pc:sldMk cId="1757503959" sldId="288"/>
            <ac:spMk id="31" creationId="{DAB1362D-F77E-4BB0-91A1-3065C20D7D2D}"/>
          </ac:spMkLst>
        </pc:spChg>
        <pc:grpChg chg="del">
          <ac:chgData name="Heather Fedirka" userId="07e1fc94-fd03-4b3a-a0a6-29acb945f757" providerId="ADAL" clId="{715F3FA8-0599-421E-9E48-BF35F6E27F2F}" dt="2024-08-12T16:47:07.108" v="345" actId="478"/>
          <ac:grpSpMkLst>
            <pc:docMk/>
            <pc:sldMk cId="1757503959" sldId="288"/>
            <ac:grpSpMk id="6" creationId="{00000000-0000-0000-0000-000000000000}"/>
          </ac:grpSpMkLst>
        </pc:grpChg>
        <pc:picChg chg="add mod">
          <ac:chgData name="Heather Fedirka" userId="07e1fc94-fd03-4b3a-a0a6-29acb945f757" providerId="ADAL" clId="{715F3FA8-0599-421E-9E48-BF35F6E27F2F}" dt="2024-08-12T16:47:31.752" v="349" actId="1440"/>
          <ac:picMkLst>
            <pc:docMk/>
            <pc:sldMk cId="1757503959" sldId="288"/>
            <ac:picMk id="10" creationId="{56C076B0-A044-43EC-6036-3E144A3524F9}"/>
          </ac:picMkLst>
        </pc:picChg>
      </pc:sldChg>
      <pc:sldChg chg="delSp modSp mod">
        <pc:chgData name="Heather Fedirka" userId="07e1fc94-fd03-4b3a-a0a6-29acb945f757" providerId="ADAL" clId="{715F3FA8-0599-421E-9E48-BF35F6E27F2F}" dt="2024-08-12T16:49:03.967" v="383" actId="207"/>
        <pc:sldMkLst>
          <pc:docMk/>
          <pc:sldMk cId="4258154697" sldId="289"/>
        </pc:sldMkLst>
        <pc:spChg chg="del">
          <ac:chgData name="Heather Fedirka" userId="07e1fc94-fd03-4b3a-a0a6-29acb945f757" providerId="ADAL" clId="{715F3FA8-0599-421E-9E48-BF35F6E27F2F}" dt="2024-08-12T16:37:24.620" v="185" actId="478"/>
          <ac:spMkLst>
            <pc:docMk/>
            <pc:sldMk cId="4258154697" sldId="289"/>
            <ac:spMk id="23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12T16:49:03.967" v="383" actId="207"/>
          <ac:spMkLst>
            <pc:docMk/>
            <pc:sldMk cId="4258154697" sldId="289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715F3FA8-0599-421E-9E48-BF35F6E27F2F}" dt="2024-08-12T16:49:15.486" v="384" actId="207"/>
        <pc:sldMkLst>
          <pc:docMk/>
          <pc:sldMk cId="1480010357" sldId="290"/>
        </pc:sldMkLst>
        <pc:spChg chg="del">
          <ac:chgData name="Heather Fedirka" userId="07e1fc94-fd03-4b3a-a0a6-29acb945f757" providerId="ADAL" clId="{715F3FA8-0599-421E-9E48-BF35F6E27F2F}" dt="2024-08-12T16:37:26.880" v="186" actId="478"/>
          <ac:spMkLst>
            <pc:docMk/>
            <pc:sldMk cId="1480010357" sldId="290"/>
            <ac:spMk id="10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12T16:49:15.486" v="384" actId="207"/>
          <ac:spMkLst>
            <pc:docMk/>
            <pc:sldMk cId="1480010357" sldId="290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715F3FA8-0599-421E-9E48-BF35F6E27F2F}" dt="2024-08-12T16:50:03.266" v="404" actId="20577"/>
        <pc:sldMkLst>
          <pc:docMk/>
          <pc:sldMk cId="2872462781" sldId="291"/>
        </pc:sldMkLst>
        <pc:spChg chg="mod">
          <ac:chgData name="Heather Fedirka" userId="07e1fc94-fd03-4b3a-a0a6-29acb945f757" providerId="ADAL" clId="{715F3FA8-0599-421E-9E48-BF35F6E27F2F}" dt="2024-08-12T16:50:03.266" v="404" actId="20577"/>
          <ac:spMkLst>
            <pc:docMk/>
            <pc:sldMk cId="2872462781" sldId="291"/>
            <ac:spMk id="6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29.666" v="187" actId="478"/>
          <ac:spMkLst>
            <pc:docMk/>
            <pc:sldMk cId="2872462781" sldId="291"/>
            <ac:spMk id="7" creationId="{D8EBE09C-F5FD-48CD-B6C5-0C0316B0A1F2}"/>
          </ac:spMkLst>
        </pc:spChg>
      </pc:sldChg>
      <pc:sldChg chg="addSp delSp modSp mod">
        <pc:chgData name="Heather Fedirka" userId="07e1fc94-fd03-4b3a-a0a6-29acb945f757" providerId="ADAL" clId="{715F3FA8-0599-421E-9E48-BF35F6E27F2F}" dt="2024-08-20T18:13:52.252" v="807" actId="207"/>
        <pc:sldMkLst>
          <pc:docMk/>
          <pc:sldMk cId="99321342" sldId="292"/>
        </pc:sldMkLst>
        <pc:spChg chg="add mod ord">
          <ac:chgData name="Heather Fedirka" userId="07e1fc94-fd03-4b3a-a0a6-29acb945f757" providerId="ADAL" clId="{715F3FA8-0599-421E-9E48-BF35F6E27F2F}" dt="2024-08-20T18:13:45.059" v="806" actId="1076"/>
          <ac:spMkLst>
            <pc:docMk/>
            <pc:sldMk cId="99321342" sldId="292"/>
            <ac:spMk id="3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31.757" v="188" actId="478"/>
          <ac:spMkLst>
            <pc:docMk/>
            <pc:sldMk cId="99321342" sldId="292"/>
            <ac:spMk id="10" creationId="{D8EBE09C-F5FD-48CD-B6C5-0C0316B0A1F2}"/>
          </ac:spMkLst>
        </pc:spChg>
        <pc:spChg chg="del">
          <ac:chgData name="Heather Fedirka" userId="07e1fc94-fd03-4b3a-a0a6-29acb945f757" providerId="ADAL" clId="{715F3FA8-0599-421E-9E48-BF35F6E27F2F}" dt="2024-08-20T18:12:39.870" v="788" actId="21"/>
          <ac:spMkLst>
            <pc:docMk/>
            <pc:sldMk cId="99321342" sldId="292"/>
            <ac:spMk id="20" creationId="{00000000-0000-0000-0000-000000000000}"/>
          </ac:spMkLst>
        </pc:spChg>
        <pc:spChg chg="mod ord topLvl">
          <ac:chgData name="Heather Fedirka" userId="07e1fc94-fd03-4b3a-a0a6-29acb945f757" providerId="ADAL" clId="{715F3FA8-0599-421E-9E48-BF35F6E27F2F}" dt="2024-08-20T18:13:38.826" v="803" actId="14100"/>
          <ac:spMkLst>
            <pc:docMk/>
            <pc:sldMk cId="99321342" sldId="292"/>
            <ac:spMk id="30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20T18:13:52.252" v="807" actId="207"/>
          <ac:spMkLst>
            <pc:docMk/>
            <pc:sldMk cId="99321342" sldId="292"/>
            <ac:spMk id="31" creationId="{DAB1362D-F77E-4BB0-91A1-3065C20D7D2D}"/>
          </ac:spMkLst>
        </pc:spChg>
        <pc:grpChg chg="del">
          <ac:chgData name="Heather Fedirka" userId="07e1fc94-fd03-4b3a-a0a6-29acb945f757" providerId="ADAL" clId="{715F3FA8-0599-421E-9E48-BF35F6E27F2F}" dt="2024-08-20T18:12:47.088" v="792" actId="478"/>
          <ac:grpSpMkLst>
            <pc:docMk/>
            <pc:sldMk cId="99321342" sldId="292"/>
            <ac:grpSpMk id="9" creationId="{00000000-0000-0000-0000-000000000000}"/>
          </ac:grpSpMkLst>
        </pc:grpChg>
        <pc:picChg chg="del topLvl">
          <ac:chgData name="Heather Fedirka" userId="07e1fc94-fd03-4b3a-a0a6-29acb945f757" providerId="ADAL" clId="{715F3FA8-0599-421E-9E48-BF35F6E27F2F}" dt="2024-08-20T18:12:47.088" v="792" actId="478"/>
          <ac:picMkLst>
            <pc:docMk/>
            <pc:sldMk cId="99321342" sldId="292"/>
            <ac:picMk id="4" creationId="{00000000-0000-0000-0000-000000000000}"/>
          </ac:picMkLst>
        </pc:picChg>
        <pc:picChg chg="add mod">
          <ac:chgData name="Heather Fedirka" userId="07e1fc94-fd03-4b3a-a0a6-29acb945f757" providerId="ADAL" clId="{715F3FA8-0599-421E-9E48-BF35F6E27F2F}" dt="2024-08-20T18:13:13.722" v="796" actId="692"/>
          <ac:picMkLst>
            <pc:docMk/>
            <pc:sldMk cId="99321342" sldId="292"/>
            <ac:picMk id="8" creationId="{03BE7522-0069-D7BB-0B0C-AF1E68C68F6F}"/>
          </ac:picMkLst>
        </pc:picChg>
      </pc:sldChg>
      <pc:sldChg chg="addSp delSp modSp mod">
        <pc:chgData name="Heather Fedirka" userId="07e1fc94-fd03-4b3a-a0a6-29acb945f757" providerId="ADAL" clId="{715F3FA8-0599-421E-9E48-BF35F6E27F2F}" dt="2024-08-20T18:15:56.943" v="832" actId="207"/>
        <pc:sldMkLst>
          <pc:docMk/>
          <pc:sldMk cId="2256421072" sldId="293"/>
        </pc:sldMkLst>
        <pc:spChg chg="mod ord topLvl">
          <ac:chgData name="Heather Fedirka" userId="07e1fc94-fd03-4b3a-a0a6-29acb945f757" providerId="ADAL" clId="{715F3FA8-0599-421E-9E48-BF35F6E27F2F}" dt="2024-08-20T18:15:33.093" v="826" actId="1035"/>
          <ac:spMkLst>
            <pc:docMk/>
            <pc:sldMk cId="2256421072" sldId="293"/>
            <ac:spMk id="11" creationId="{00000000-0000-0000-0000-000000000000}"/>
          </ac:spMkLst>
        </pc:spChg>
        <pc:spChg chg="mod ord topLvl">
          <ac:chgData name="Heather Fedirka" userId="07e1fc94-fd03-4b3a-a0a6-29acb945f757" providerId="ADAL" clId="{715F3FA8-0599-421E-9E48-BF35F6E27F2F}" dt="2024-08-20T18:15:53.398" v="831" actId="1076"/>
          <ac:spMkLst>
            <pc:docMk/>
            <pc:sldMk cId="2256421072" sldId="293"/>
            <ac:spMk id="12" creationId="{00000000-0000-0000-0000-000000000000}"/>
          </ac:spMkLst>
        </pc:spChg>
        <pc:spChg chg="mod ord topLvl">
          <ac:chgData name="Heather Fedirka" userId="07e1fc94-fd03-4b3a-a0a6-29acb945f757" providerId="ADAL" clId="{715F3FA8-0599-421E-9E48-BF35F6E27F2F}" dt="2024-08-20T18:15:44.963" v="829" actId="1076"/>
          <ac:spMkLst>
            <pc:docMk/>
            <pc:sldMk cId="2256421072" sldId="293"/>
            <ac:spMk id="13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34.666" v="189" actId="478"/>
          <ac:spMkLst>
            <pc:docMk/>
            <pc:sldMk cId="2256421072" sldId="293"/>
            <ac:spMk id="14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20T18:15:56.943" v="832" actId="207"/>
          <ac:spMkLst>
            <pc:docMk/>
            <pc:sldMk cId="2256421072" sldId="293"/>
            <ac:spMk id="31" creationId="{DAB1362D-F77E-4BB0-91A1-3065C20D7D2D}"/>
          </ac:spMkLst>
        </pc:spChg>
        <pc:grpChg chg="del mod">
          <ac:chgData name="Heather Fedirka" userId="07e1fc94-fd03-4b3a-a0a6-29acb945f757" providerId="ADAL" clId="{715F3FA8-0599-421E-9E48-BF35F6E27F2F}" dt="2024-08-20T18:14:23.912" v="812" actId="165"/>
          <ac:grpSpMkLst>
            <pc:docMk/>
            <pc:sldMk cId="2256421072" sldId="293"/>
            <ac:grpSpMk id="8" creationId="{00000000-0000-0000-0000-000000000000}"/>
          </ac:grpSpMkLst>
        </pc:grpChg>
        <pc:picChg chg="del mod">
          <ac:chgData name="Heather Fedirka" userId="07e1fc94-fd03-4b3a-a0a6-29acb945f757" providerId="ADAL" clId="{715F3FA8-0599-421E-9E48-BF35F6E27F2F}" dt="2024-08-20T18:14:12.700" v="810" actId="478"/>
          <ac:picMkLst>
            <pc:docMk/>
            <pc:sldMk cId="2256421072" sldId="293"/>
            <ac:picMk id="4" creationId="{00000000-0000-0000-0000-000000000000}"/>
          </ac:picMkLst>
        </pc:picChg>
        <pc:picChg chg="add mod">
          <ac:chgData name="Heather Fedirka" userId="07e1fc94-fd03-4b3a-a0a6-29acb945f757" providerId="ADAL" clId="{715F3FA8-0599-421E-9E48-BF35F6E27F2F}" dt="2024-08-20T18:15:07.593" v="819" actId="1440"/>
          <ac:picMkLst>
            <pc:docMk/>
            <pc:sldMk cId="2256421072" sldId="293"/>
            <ac:picMk id="6" creationId="{0A12E595-924C-8C21-0141-0F8A46DEF431}"/>
          </ac:picMkLst>
        </pc:picChg>
      </pc:sldChg>
      <pc:sldChg chg="delSp modSp mod">
        <pc:chgData name="Heather Fedirka" userId="07e1fc94-fd03-4b3a-a0a6-29acb945f757" providerId="ADAL" clId="{715F3FA8-0599-421E-9E48-BF35F6E27F2F}" dt="2024-08-20T18:16:01.678" v="833" actId="207"/>
        <pc:sldMkLst>
          <pc:docMk/>
          <pc:sldMk cId="1461894445" sldId="294"/>
        </pc:sldMkLst>
        <pc:spChg chg="del">
          <ac:chgData name="Heather Fedirka" userId="07e1fc94-fd03-4b3a-a0a6-29acb945f757" providerId="ADAL" clId="{715F3FA8-0599-421E-9E48-BF35F6E27F2F}" dt="2024-08-12T16:37:37.227" v="190" actId="478"/>
          <ac:spMkLst>
            <pc:docMk/>
            <pc:sldMk cId="1461894445" sldId="294"/>
            <ac:spMk id="18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20T18:16:01.678" v="833" actId="207"/>
          <ac:spMkLst>
            <pc:docMk/>
            <pc:sldMk cId="1461894445" sldId="294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715F3FA8-0599-421E-9E48-BF35F6E27F2F}" dt="2024-08-20T18:16:07.778" v="834" actId="207"/>
        <pc:sldMkLst>
          <pc:docMk/>
          <pc:sldMk cId="2401846753" sldId="295"/>
        </pc:sldMkLst>
        <pc:spChg chg="del">
          <ac:chgData name="Heather Fedirka" userId="07e1fc94-fd03-4b3a-a0a6-29acb945f757" providerId="ADAL" clId="{715F3FA8-0599-421E-9E48-BF35F6E27F2F}" dt="2024-08-12T16:37:40.385" v="191" actId="478"/>
          <ac:spMkLst>
            <pc:docMk/>
            <pc:sldMk cId="2401846753" sldId="295"/>
            <ac:spMk id="14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20T18:16:07.778" v="834" actId="207"/>
          <ac:spMkLst>
            <pc:docMk/>
            <pc:sldMk cId="2401846753" sldId="295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715F3FA8-0599-421E-9E48-BF35F6E27F2F}" dt="2024-08-20T18:16:14.216" v="835" actId="207"/>
        <pc:sldMkLst>
          <pc:docMk/>
          <pc:sldMk cId="3861623742" sldId="296"/>
        </pc:sldMkLst>
        <pc:spChg chg="del">
          <ac:chgData name="Heather Fedirka" userId="07e1fc94-fd03-4b3a-a0a6-29acb945f757" providerId="ADAL" clId="{715F3FA8-0599-421E-9E48-BF35F6E27F2F}" dt="2024-08-12T16:37:42.577" v="192" actId="478"/>
          <ac:spMkLst>
            <pc:docMk/>
            <pc:sldMk cId="3861623742" sldId="296"/>
            <ac:spMk id="18" creationId="{D8EBE09C-F5FD-48CD-B6C5-0C0316B0A1F2}"/>
          </ac:spMkLst>
        </pc:spChg>
        <pc:spChg chg="mod">
          <ac:chgData name="Heather Fedirka" userId="07e1fc94-fd03-4b3a-a0a6-29acb945f757" providerId="ADAL" clId="{715F3FA8-0599-421E-9E48-BF35F6E27F2F}" dt="2024-08-20T18:16:14.216" v="835" actId="207"/>
          <ac:spMkLst>
            <pc:docMk/>
            <pc:sldMk cId="3861623742" sldId="296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715F3FA8-0599-421E-9E48-BF35F6E27F2F}" dt="2024-08-20T18:16:49.220" v="839" actId="207"/>
        <pc:sldMkLst>
          <pc:docMk/>
          <pc:sldMk cId="2508223859" sldId="297"/>
        </pc:sldMkLst>
        <pc:spChg chg="mod">
          <ac:chgData name="Heather Fedirka" userId="07e1fc94-fd03-4b3a-a0a6-29acb945f757" providerId="ADAL" clId="{715F3FA8-0599-421E-9E48-BF35F6E27F2F}" dt="2024-08-20T18:16:49.220" v="839" actId="207"/>
          <ac:spMkLst>
            <pc:docMk/>
            <pc:sldMk cId="2508223859" sldId="297"/>
            <ac:spMk id="5" creationId="{DAB1362D-F77E-4BB0-91A1-3065C20D7D2D}"/>
          </ac:spMkLst>
        </pc:spChg>
        <pc:spChg chg="mod">
          <ac:chgData name="Heather Fedirka" userId="07e1fc94-fd03-4b3a-a0a6-29acb945f757" providerId="ADAL" clId="{715F3FA8-0599-421E-9E48-BF35F6E27F2F}" dt="2024-08-20T18:16:48.797" v="838" actId="207"/>
          <ac:spMkLst>
            <pc:docMk/>
            <pc:sldMk cId="2508223859" sldId="297"/>
            <ac:spMk id="6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20T18:16:48.797" v="838" actId="207"/>
          <ac:spMkLst>
            <pc:docMk/>
            <pc:sldMk cId="2508223859" sldId="297"/>
            <ac:spMk id="7" creationId="{00000000-0000-0000-0000-000000000000}"/>
          </ac:spMkLst>
        </pc:spChg>
        <pc:spChg chg="del">
          <ac:chgData name="Heather Fedirka" userId="07e1fc94-fd03-4b3a-a0a6-29acb945f757" providerId="ADAL" clId="{715F3FA8-0599-421E-9E48-BF35F6E27F2F}" dt="2024-08-12T16:37:46.173" v="193" actId="478"/>
          <ac:spMkLst>
            <pc:docMk/>
            <pc:sldMk cId="2508223859" sldId="297"/>
            <ac:spMk id="8" creationId="{D8EBE09C-F5FD-48CD-B6C5-0C0316B0A1F2}"/>
          </ac:spMkLst>
        </pc:spChg>
      </pc:sldChg>
      <pc:sldChg chg="delSp modSp mod">
        <pc:chgData name="Heather Fedirka" userId="07e1fc94-fd03-4b3a-a0a6-29acb945f757" providerId="ADAL" clId="{715F3FA8-0599-421E-9E48-BF35F6E27F2F}" dt="2024-08-12T17:12:39.221" v="617" actId="6549"/>
        <pc:sldMkLst>
          <pc:docMk/>
          <pc:sldMk cId="1421861387" sldId="298"/>
        </pc:sldMkLst>
        <pc:spChg chg="mod">
          <ac:chgData name="Heather Fedirka" userId="07e1fc94-fd03-4b3a-a0a6-29acb945f757" providerId="ADAL" clId="{715F3FA8-0599-421E-9E48-BF35F6E27F2F}" dt="2024-08-12T17:12:39.221" v="617" actId="6549"/>
          <ac:spMkLst>
            <pc:docMk/>
            <pc:sldMk cId="1421861387" sldId="298"/>
            <ac:spMk id="6" creationId="{3192007B-33ED-45B7-A3E4-CF3572F90B72}"/>
          </ac:spMkLst>
        </pc:spChg>
        <pc:spChg chg="del">
          <ac:chgData name="Heather Fedirka" userId="07e1fc94-fd03-4b3a-a0a6-29acb945f757" providerId="ADAL" clId="{715F3FA8-0599-421E-9E48-BF35F6E27F2F}" dt="2024-08-12T16:25:00.943" v="0" actId="478"/>
          <ac:spMkLst>
            <pc:docMk/>
            <pc:sldMk cId="1421861387" sldId="298"/>
            <ac:spMk id="12" creationId="{D8EBE09C-F5FD-48CD-B6C5-0C0316B0A1F2}"/>
          </ac:spMkLst>
        </pc:spChg>
      </pc:sldChg>
      <pc:sldChg chg="modSp add mod">
        <pc:chgData name="Heather Fedirka" userId="07e1fc94-fd03-4b3a-a0a6-29acb945f757" providerId="ADAL" clId="{715F3FA8-0599-421E-9E48-BF35F6E27F2F}" dt="2024-08-12T17:08:08.090" v="609" actId="20577"/>
        <pc:sldMkLst>
          <pc:docMk/>
          <pc:sldMk cId="3358967619" sldId="299"/>
        </pc:sldMkLst>
        <pc:spChg chg="mod">
          <ac:chgData name="Heather Fedirka" userId="07e1fc94-fd03-4b3a-a0a6-29acb945f757" providerId="ADAL" clId="{715F3FA8-0599-421E-9E48-BF35F6E27F2F}" dt="2024-08-12T16:50:36.637" v="448" actId="1076"/>
          <ac:spMkLst>
            <pc:docMk/>
            <pc:sldMk cId="3358967619" sldId="299"/>
            <ac:spMk id="6" creationId="{D0167D40-A6A8-00E9-D9DA-BD5279CE88F9}"/>
          </ac:spMkLst>
        </pc:spChg>
        <pc:spChg chg="mod">
          <ac:chgData name="Heather Fedirka" userId="07e1fc94-fd03-4b3a-a0a6-29acb945f757" providerId="ADAL" clId="{715F3FA8-0599-421E-9E48-BF35F6E27F2F}" dt="2024-08-12T16:55:01.684" v="601" actId="14100"/>
          <ac:spMkLst>
            <pc:docMk/>
            <pc:sldMk cId="3358967619" sldId="299"/>
            <ac:spMk id="8" creationId="{1AD2006C-999D-4022-233C-84A8F68E9B0F}"/>
          </ac:spMkLst>
        </pc:spChg>
        <pc:spChg chg="mod">
          <ac:chgData name="Heather Fedirka" userId="07e1fc94-fd03-4b3a-a0a6-29acb945f757" providerId="ADAL" clId="{715F3FA8-0599-421E-9E48-BF35F6E27F2F}" dt="2024-08-12T17:08:08.090" v="609" actId="20577"/>
          <ac:spMkLst>
            <pc:docMk/>
            <pc:sldMk cId="3358967619" sldId="299"/>
            <ac:spMk id="11" creationId="{76C4BFC6-6BD1-3B0C-CD02-47B04472AD2E}"/>
          </ac:spMkLst>
        </pc:spChg>
        <pc:spChg chg="mod">
          <ac:chgData name="Heather Fedirka" userId="07e1fc94-fd03-4b3a-a0a6-29acb945f757" providerId="ADAL" clId="{715F3FA8-0599-421E-9E48-BF35F6E27F2F}" dt="2024-08-12T16:55:03.774" v="602" actId="1036"/>
          <ac:spMkLst>
            <pc:docMk/>
            <pc:sldMk cId="3358967619" sldId="299"/>
            <ac:spMk id="31" creationId="{DAB1362D-F77E-4BB0-91A1-3065C20D7D2D}"/>
          </ac:spMkLst>
        </pc:spChg>
      </pc:sldChg>
      <pc:sldChg chg="addSp delSp modSp add mod">
        <pc:chgData name="Heather Fedirka" userId="07e1fc94-fd03-4b3a-a0a6-29acb945f757" providerId="ADAL" clId="{715F3FA8-0599-421E-9E48-BF35F6E27F2F}" dt="2024-08-12T16:56:52.711" v="603" actId="14100"/>
        <pc:sldMkLst>
          <pc:docMk/>
          <pc:sldMk cId="2781284355" sldId="300"/>
        </pc:sldMkLst>
        <pc:spChg chg="mod">
          <ac:chgData name="Heather Fedirka" userId="07e1fc94-fd03-4b3a-a0a6-29acb945f757" providerId="ADAL" clId="{715F3FA8-0599-421E-9E48-BF35F6E27F2F}" dt="2024-08-12T16:51:49.367" v="569" actId="6549"/>
          <ac:spMkLst>
            <pc:docMk/>
            <pc:sldMk cId="2781284355" sldId="300"/>
            <ac:spMk id="2" creationId="{C6A927AE-21D6-4F97-A0B9-6A03F2F6877F}"/>
          </ac:spMkLst>
        </pc:spChg>
        <pc:spChg chg="mod ord">
          <ac:chgData name="Heather Fedirka" userId="07e1fc94-fd03-4b3a-a0a6-29acb945f757" providerId="ADAL" clId="{715F3FA8-0599-421E-9E48-BF35F6E27F2F}" dt="2024-08-12T16:53:43.710" v="583" actId="1076"/>
          <ac:spMkLst>
            <pc:docMk/>
            <pc:sldMk cId="2781284355" sldId="300"/>
            <ac:spMk id="4" creationId="{0FE8CDE5-8F79-7850-FEED-36DEA2278C94}"/>
          </ac:spMkLst>
        </pc:spChg>
        <pc:spChg chg="mod ord">
          <ac:chgData name="Heather Fedirka" userId="07e1fc94-fd03-4b3a-a0a6-29acb945f757" providerId="ADAL" clId="{715F3FA8-0599-421E-9E48-BF35F6E27F2F}" dt="2024-08-12T16:53:36.543" v="581" actId="14100"/>
          <ac:spMkLst>
            <pc:docMk/>
            <pc:sldMk cId="2781284355" sldId="300"/>
            <ac:spMk id="8" creationId="{7F6F8674-80FD-47F1-08EE-253C6D94F0DB}"/>
          </ac:spMkLst>
        </pc:spChg>
        <pc:spChg chg="add mod">
          <ac:chgData name="Heather Fedirka" userId="07e1fc94-fd03-4b3a-a0a6-29acb945f757" providerId="ADAL" clId="{715F3FA8-0599-421E-9E48-BF35F6E27F2F}" dt="2024-08-12T16:54:36.387" v="594" actId="1037"/>
          <ac:spMkLst>
            <pc:docMk/>
            <pc:sldMk cId="2781284355" sldId="300"/>
            <ac:spMk id="12" creationId="{A0D295D0-C324-8C47-3EDD-19FF521AB69D}"/>
          </ac:spMkLst>
        </pc:spChg>
        <pc:spChg chg="add mod">
          <ac:chgData name="Heather Fedirka" userId="07e1fc94-fd03-4b3a-a0a6-29acb945f757" providerId="ADAL" clId="{715F3FA8-0599-421E-9E48-BF35F6E27F2F}" dt="2024-08-12T16:54:46.614" v="598" actId="20577"/>
          <ac:spMkLst>
            <pc:docMk/>
            <pc:sldMk cId="2781284355" sldId="300"/>
            <ac:spMk id="13" creationId="{2172744D-C968-EC16-8FAC-05C39D4907FC}"/>
          </ac:spMkLst>
        </pc:spChg>
        <pc:picChg chg="add mod">
          <ac:chgData name="Heather Fedirka" userId="07e1fc94-fd03-4b3a-a0a6-29acb945f757" providerId="ADAL" clId="{715F3FA8-0599-421E-9E48-BF35F6E27F2F}" dt="2024-08-12T16:53:18.150" v="578" actId="1440"/>
          <ac:picMkLst>
            <pc:docMk/>
            <pc:sldMk cId="2781284355" sldId="300"/>
            <ac:picMk id="6" creationId="{C176C032-7569-EDE6-318C-6CA2AC0E1E81}"/>
          </ac:picMkLst>
        </pc:picChg>
        <pc:picChg chg="del">
          <ac:chgData name="Heather Fedirka" userId="07e1fc94-fd03-4b3a-a0a6-29acb945f757" providerId="ADAL" clId="{715F3FA8-0599-421E-9E48-BF35F6E27F2F}" dt="2024-08-12T16:52:03.580" v="572" actId="478"/>
          <ac:picMkLst>
            <pc:docMk/>
            <pc:sldMk cId="2781284355" sldId="300"/>
            <ac:picMk id="10" creationId="{236FCB6E-F039-98A3-905C-9A3E1A837361}"/>
          </ac:picMkLst>
        </pc:picChg>
        <pc:picChg chg="add mod">
          <ac:chgData name="Heather Fedirka" userId="07e1fc94-fd03-4b3a-a0a6-29acb945f757" providerId="ADAL" clId="{715F3FA8-0599-421E-9E48-BF35F6E27F2F}" dt="2024-08-12T16:56:52.711" v="603" actId="14100"/>
          <ac:picMkLst>
            <pc:docMk/>
            <pc:sldMk cId="2781284355" sldId="300"/>
            <ac:picMk id="11" creationId="{E289530C-532E-61C2-B32C-EC0B804CE513}"/>
          </ac:picMkLst>
        </pc:picChg>
      </pc:sldChg>
      <pc:sldChg chg="add del">
        <pc:chgData name="Heather Fedirka" userId="07e1fc94-fd03-4b3a-a0a6-29acb945f757" providerId="ADAL" clId="{715F3FA8-0599-421E-9E48-BF35F6E27F2F}" dt="2024-08-12T16:57:45.805" v="604" actId="47"/>
        <pc:sldMkLst>
          <pc:docMk/>
          <pc:sldMk cId="3976107001" sldId="301"/>
        </pc:sldMkLst>
      </pc:sldChg>
      <pc:sldChg chg="modSp add mod">
        <pc:chgData name="Heather Fedirka" userId="07e1fc94-fd03-4b3a-a0a6-29acb945f757" providerId="ADAL" clId="{715F3FA8-0599-421E-9E48-BF35F6E27F2F}" dt="2024-08-12T17:08:29.022" v="612" actId="20577"/>
        <pc:sldMkLst>
          <pc:docMk/>
          <pc:sldMk cId="174761785" sldId="302"/>
        </pc:sldMkLst>
        <pc:spChg chg="mod">
          <ac:chgData name="Heather Fedirka" userId="07e1fc94-fd03-4b3a-a0a6-29acb945f757" providerId="ADAL" clId="{715F3FA8-0599-421E-9E48-BF35F6E27F2F}" dt="2024-08-12T17:08:23.614" v="610" actId="20577"/>
          <ac:spMkLst>
            <pc:docMk/>
            <pc:sldMk cId="174761785" sldId="302"/>
            <ac:spMk id="12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7:08:26.247" v="611" actId="20577"/>
          <ac:spMkLst>
            <pc:docMk/>
            <pc:sldMk cId="174761785" sldId="302"/>
            <ac:spMk id="14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12T17:08:29.022" v="612" actId="20577"/>
          <ac:spMkLst>
            <pc:docMk/>
            <pc:sldMk cId="174761785" sldId="302"/>
            <ac:spMk id="24" creationId="{00000000-0000-0000-0000-000000000000}"/>
          </ac:spMkLst>
        </pc:spChg>
      </pc:sldChg>
      <pc:sldChg chg="modSp add mod">
        <pc:chgData name="Heather Fedirka" userId="07e1fc94-fd03-4b3a-a0a6-29acb945f757" providerId="ADAL" clId="{715F3FA8-0599-421E-9E48-BF35F6E27F2F}" dt="2024-08-12T17:08:41.148" v="613" actId="20577"/>
        <pc:sldMkLst>
          <pc:docMk/>
          <pc:sldMk cId="156695656" sldId="303"/>
        </pc:sldMkLst>
        <pc:spChg chg="mod">
          <ac:chgData name="Heather Fedirka" userId="07e1fc94-fd03-4b3a-a0a6-29acb945f757" providerId="ADAL" clId="{715F3FA8-0599-421E-9E48-BF35F6E27F2F}" dt="2024-08-12T17:08:41.148" v="613" actId="20577"/>
          <ac:spMkLst>
            <pc:docMk/>
            <pc:sldMk cId="156695656" sldId="303"/>
            <ac:spMk id="25" creationId="{00000000-0000-0000-0000-000000000000}"/>
          </ac:spMkLst>
        </pc:spChg>
      </pc:sldChg>
      <pc:sldChg chg="modSp add mod">
        <pc:chgData name="Heather Fedirka" userId="07e1fc94-fd03-4b3a-a0a6-29acb945f757" providerId="ADAL" clId="{715F3FA8-0599-421E-9E48-BF35F6E27F2F}" dt="2024-08-12T16:50:22.841" v="446" actId="20577"/>
        <pc:sldMkLst>
          <pc:docMk/>
          <pc:sldMk cId="429477508" sldId="304"/>
        </pc:sldMkLst>
        <pc:spChg chg="mod">
          <ac:chgData name="Heather Fedirka" userId="07e1fc94-fd03-4b3a-a0a6-29acb945f757" providerId="ADAL" clId="{715F3FA8-0599-421E-9E48-BF35F6E27F2F}" dt="2024-08-12T16:50:22.841" v="446" actId="20577"/>
          <ac:spMkLst>
            <pc:docMk/>
            <pc:sldMk cId="429477508" sldId="304"/>
            <ac:spMk id="6" creationId="{00000000-0000-0000-0000-000000000000}"/>
          </ac:spMkLst>
        </pc:spChg>
      </pc:sldChg>
      <pc:sldChg chg="addSp delSp modSp add mod">
        <pc:chgData name="Heather Fedirka" userId="07e1fc94-fd03-4b3a-a0a6-29acb945f757" providerId="ADAL" clId="{715F3FA8-0599-421E-9E48-BF35F6E27F2F}" dt="2024-08-20T18:25:36.622" v="876" actId="6549"/>
        <pc:sldMkLst>
          <pc:docMk/>
          <pc:sldMk cId="2478709422" sldId="305"/>
        </pc:sldMkLst>
        <pc:spChg chg="mod">
          <ac:chgData name="Heather Fedirka" userId="07e1fc94-fd03-4b3a-a0a6-29acb945f757" providerId="ADAL" clId="{715F3FA8-0599-421E-9E48-BF35F6E27F2F}" dt="2024-08-12T17:13:22.709" v="781" actId="20577"/>
          <ac:spMkLst>
            <pc:docMk/>
            <pc:sldMk cId="2478709422" sldId="305"/>
            <ac:spMk id="2" creationId="{00000000-0000-0000-0000-000000000000}"/>
          </ac:spMkLst>
        </pc:spChg>
        <pc:spChg chg="mod">
          <ac:chgData name="Heather Fedirka" userId="07e1fc94-fd03-4b3a-a0a6-29acb945f757" providerId="ADAL" clId="{715F3FA8-0599-421E-9E48-BF35F6E27F2F}" dt="2024-08-20T18:25:36.622" v="876" actId="6549"/>
          <ac:spMkLst>
            <pc:docMk/>
            <pc:sldMk cId="2478709422" sldId="305"/>
            <ac:spMk id="3" creationId="{00000000-0000-0000-0000-000000000000}"/>
          </ac:spMkLst>
        </pc:spChg>
        <pc:spChg chg="add del mod">
          <ac:chgData name="Heather Fedirka" userId="07e1fc94-fd03-4b3a-a0a6-29acb945f757" providerId="ADAL" clId="{715F3FA8-0599-421E-9E48-BF35F6E27F2F}" dt="2024-08-20T18:24:12.486" v="840" actId="478"/>
          <ac:spMkLst>
            <pc:docMk/>
            <pc:sldMk cId="2478709422" sldId="305"/>
            <ac:spMk id="6" creationId="{9E714FA8-F01F-F1F8-BCD0-71C29229F3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340-8221-468E-9CE1-6633636940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76-E7FC-4954-8E17-D4A4C77C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9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  <a:lvl2pPr>
              <a:defRPr>
                <a:latin typeface="Teva Sans" panose="020B0604030202020203" pitchFamily="34" charset="0"/>
              </a:defRPr>
            </a:lvl2pPr>
            <a:lvl3pPr>
              <a:defRPr>
                <a:latin typeface="Teva Sans" panose="020B0604030202020203" pitchFamily="34" charset="0"/>
              </a:defRPr>
            </a:lvl3pPr>
            <a:lvl4pPr>
              <a:defRPr>
                <a:latin typeface="Teva Sans" panose="020B0604030202020203" pitchFamily="34" charset="0"/>
              </a:defRPr>
            </a:lvl4pPr>
            <a:lvl5pPr>
              <a:defRPr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INTERNAL USE ONLY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2532685"/>
            <a:ext cx="5957740" cy="214187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Teva Sans" panose="020B0604030202020203" pitchFamily="34" charset="0"/>
              </a:rPr>
              <a:t>Reviewers</a:t>
            </a:r>
            <a:endParaRPr lang="LID4096" sz="2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To Request More Information for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10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8302824" y="1548907"/>
            <a:ext cx="90157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38612" y="116644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89" y="3063029"/>
            <a:ext cx="8605208" cy="2079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2982622" y="3935222"/>
            <a:ext cx="3375046" cy="5073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53609" y="3366054"/>
            <a:ext cx="1606716" cy="23978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1653" y="3497617"/>
            <a:ext cx="60089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9.1</a:t>
            </a:r>
          </a:p>
        </p:txBody>
      </p:sp>
      <p:sp>
        <p:nvSpPr>
          <p:cNvPr id="13" name="Oval 12"/>
          <p:cNvSpPr/>
          <p:nvPr/>
        </p:nvSpPr>
        <p:spPr>
          <a:xfrm>
            <a:off x="8302823" y="3089474"/>
            <a:ext cx="57375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8090" y="5345121"/>
            <a:ext cx="10902351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2300" b="1" dirty="0">
                <a:solidFill>
                  <a:schemeClr val="tx1"/>
                </a:solidFill>
              </a:rPr>
              <a:t>TIP</a:t>
            </a:r>
            <a:r>
              <a:rPr lang="en-US" sz="2300" dirty="0">
                <a:solidFill>
                  <a:schemeClr val="tx1"/>
                </a:solidFill>
              </a:rPr>
              <a:t>: Enter detail in the comments to allow submitter’s understanding of your request</a:t>
            </a:r>
          </a:p>
        </p:txBody>
      </p:sp>
    </p:spTree>
    <p:extLst>
      <p:ext uri="{BB962C8B-B14F-4D97-AF65-F5344CB8AC3E}">
        <p14:creationId xmlns:p14="http://schemas.microsoft.com/office/powerpoint/2010/main" val="82912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30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903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8701" y="59620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41" y="1647253"/>
            <a:ext cx="10312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now requested more information for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01" y="4567613"/>
            <a:ext cx="105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Request More Information, as a Reviewer”, visit to Teva Tube:</a:t>
            </a:r>
          </a:p>
        </p:txBody>
      </p:sp>
    </p:spTree>
    <p:extLst>
      <p:ext uri="{BB962C8B-B14F-4D97-AF65-F5344CB8AC3E}">
        <p14:creationId xmlns:p14="http://schemas.microsoft.com/office/powerpoint/2010/main" val="4286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/>
          <a:lstStyle/>
          <a:p>
            <a:r>
              <a:rPr lang="en-US" dirty="0"/>
              <a:t>EngageMate – To Reject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28492" y="1533185"/>
            <a:ext cx="260565" cy="18347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67036" y="12354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839" y="3448698"/>
            <a:ext cx="6986137" cy="2113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709736" y="4119545"/>
            <a:ext cx="6607455" cy="58185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90635" y="3712214"/>
            <a:ext cx="562188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90635" y="4772533"/>
            <a:ext cx="6626556" cy="33619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1130" y="4500949"/>
            <a:ext cx="565641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93608" y="3692385"/>
            <a:ext cx="405999" cy="19076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50702" y="3379718"/>
            <a:ext cx="542907" cy="49940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9.3</a:t>
            </a:r>
          </a:p>
        </p:txBody>
      </p:sp>
    </p:spTree>
    <p:extLst>
      <p:ext uri="{BB962C8B-B14F-4D97-AF65-F5344CB8AC3E}">
        <p14:creationId xmlns:p14="http://schemas.microsoft.com/office/powerpoint/2010/main" val="57237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293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13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266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7327" y="561698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957" y="1477501"/>
            <a:ext cx="6978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rejected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479" y="4533108"/>
            <a:ext cx="96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Reject an Activity, as a Reviewer”, visit to Teva Tube:</a:t>
            </a:r>
          </a:p>
        </p:txBody>
      </p:sp>
    </p:spTree>
    <p:extLst>
      <p:ext uri="{BB962C8B-B14F-4D97-AF65-F5344CB8AC3E}">
        <p14:creationId xmlns:p14="http://schemas.microsoft.com/office/powerpoint/2010/main" val="19750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Approve an FMV Modification (as a 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4C117-FFE1-1167-257E-EAE89AFA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27" y="1832517"/>
            <a:ext cx="9143281" cy="2934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167D40-A6A8-00E9-D9DA-BD5279CE88F9}"/>
              </a:ext>
            </a:extLst>
          </p:cNvPr>
          <p:cNvSpPr/>
          <p:nvPr/>
        </p:nvSpPr>
        <p:spPr>
          <a:xfrm>
            <a:off x="4636313" y="301085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2006C-999D-4022-233C-84A8F68E9B0F}"/>
              </a:ext>
            </a:extLst>
          </p:cNvPr>
          <p:cNvSpPr/>
          <p:nvPr/>
        </p:nvSpPr>
        <p:spPr>
          <a:xfrm>
            <a:off x="5154708" y="3425094"/>
            <a:ext cx="1950180" cy="118348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4BFC6-6BD1-3B0C-CD02-47B04472AD2E}"/>
              </a:ext>
            </a:extLst>
          </p:cNvPr>
          <p:cNvSpPr txBox="1"/>
          <p:nvPr/>
        </p:nvSpPr>
        <p:spPr>
          <a:xfrm>
            <a:off x="890556" y="5066454"/>
            <a:ext cx="92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Tip:  If the FMV Modification is part of the Activity then click the My Activity Actions tile</a:t>
            </a:r>
          </a:p>
        </p:txBody>
      </p:sp>
    </p:spTree>
    <p:extLst>
      <p:ext uri="{BB962C8B-B14F-4D97-AF65-F5344CB8AC3E}">
        <p14:creationId xmlns:p14="http://schemas.microsoft.com/office/powerpoint/2010/main" val="311934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Locate the Activity that includes an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FCB6E-F039-98A3-905C-9A3E1A83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5" y="1952722"/>
            <a:ext cx="9437959" cy="2074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F6F8674-80FD-47F1-08EE-253C6D94F0DB}"/>
              </a:ext>
            </a:extLst>
          </p:cNvPr>
          <p:cNvSpPr/>
          <p:nvPr/>
        </p:nvSpPr>
        <p:spPr>
          <a:xfrm>
            <a:off x="1562797" y="2980923"/>
            <a:ext cx="297657" cy="2300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E8CDE5-8F79-7850-FEED-36DEA2278C94}"/>
              </a:ext>
            </a:extLst>
          </p:cNvPr>
          <p:cNvSpPr/>
          <p:nvPr/>
        </p:nvSpPr>
        <p:spPr>
          <a:xfrm>
            <a:off x="1860454" y="257783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897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–Open the FMV Modification (as a 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076B0-A044-43EC-6036-3E144A35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1923455"/>
            <a:ext cx="9582912" cy="2325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425BA849-CDF2-2146-8763-0FFFB2CF0932}"/>
              </a:ext>
            </a:extLst>
          </p:cNvPr>
          <p:cNvSpPr/>
          <p:nvPr/>
        </p:nvSpPr>
        <p:spPr>
          <a:xfrm>
            <a:off x="2993834" y="3241357"/>
            <a:ext cx="1870773" cy="26079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21591" y="288678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A934F01-91CE-EFD2-AC2B-F2CE321D8463}"/>
              </a:ext>
            </a:extLst>
          </p:cNvPr>
          <p:cNvSpPr/>
          <p:nvPr/>
        </p:nvSpPr>
        <p:spPr>
          <a:xfrm>
            <a:off x="2368995" y="3968496"/>
            <a:ext cx="1572069" cy="23938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C5A575-316E-6F02-CA5E-DC8192A6EAF0}"/>
              </a:ext>
            </a:extLst>
          </p:cNvPr>
          <p:cNvSpPr/>
          <p:nvPr/>
        </p:nvSpPr>
        <p:spPr>
          <a:xfrm>
            <a:off x="1668735" y="3629122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750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Review all information entered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92652" y="1314435"/>
            <a:ext cx="8959606" cy="4134030"/>
            <a:chOff x="792652" y="1314435"/>
            <a:chExt cx="8959606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ounded Rectangle 15"/>
            <p:cNvSpPr/>
            <p:nvPr/>
          </p:nvSpPr>
          <p:spPr>
            <a:xfrm>
              <a:off x="1022121" y="2191938"/>
              <a:ext cx="1652068" cy="36148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309" y="2755215"/>
              <a:ext cx="3591464" cy="20682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4231388" y="3561068"/>
              <a:ext cx="573525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31388" y="4470730"/>
              <a:ext cx="771933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32758" y="4447275"/>
              <a:ext cx="3619500" cy="752475"/>
              <a:chOff x="6132758" y="4447275"/>
              <a:chExt cx="3619500" cy="75247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2758" y="4447275"/>
                <a:ext cx="3619500" cy="75247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6241863" y="4570010"/>
                <a:ext cx="2876258" cy="397339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79536" y="4776753"/>
                <a:ext cx="577970" cy="1690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6985" y="4745319"/>
                <a:ext cx="22475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eva Sans" panose="020B0604030202020203" pitchFamily="34" charset="0"/>
                  </a:rPr>
                  <a:t>This is why I am submitting this request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17092" y="1950306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5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940203" y="2599209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6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880171" y="4346622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15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Select your decision (as the 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3065" y="1360644"/>
            <a:ext cx="8059117" cy="3855335"/>
            <a:chOff x="792652" y="1314435"/>
            <a:chExt cx="8618402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7061701" y="1498861"/>
              <a:ext cx="1969177" cy="18853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47945" y="1314435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01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19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44" y="1623880"/>
            <a:ext cx="1063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 from the activity, as a Designated Reviewer.</a:t>
            </a:r>
          </a:p>
        </p:txBody>
      </p:sp>
    </p:spTree>
    <p:extLst>
      <p:ext uri="{BB962C8B-B14F-4D97-AF65-F5344CB8AC3E}">
        <p14:creationId xmlns:p14="http://schemas.microsoft.com/office/powerpoint/2010/main" val="2872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3" y="196503"/>
            <a:ext cx="5609734" cy="761738"/>
          </a:xfrm>
        </p:spPr>
        <p:txBody>
          <a:bodyPr/>
          <a:lstStyle/>
          <a:p>
            <a:r>
              <a:rPr lang="en-US" dirty="0"/>
              <a:t>Reviewers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43" y="1425879"/>
            <a:ext cx="6960078" cy="2954098"/>
          </a:xfrm>
        </p:spPr>
        <p:txBody>
          <a:bodyPr>
            <a:normAutofit/>
          </a:bodyPr>
          <a:lstStyle/>
          <a:p>
            <a:r>
              <a:rPr lang="en-US" dirty="0"/>
              <a:t>How To Review An Activity to Approve, Reject or Request More Information</a:t>
            </a:r>
          </a:p>
          <a:p>
            <a:r>
              <a:rPr lang="en-US" sz="2400" dirty="0"/>
              <a:t>How to Certify and Close, as a Project Originator</a:t>
            </a:r>
            <a:endParaRPr lang="en-US" dirty="0"/>
          </a:p>
          <a:p>
            <a:r>
              <a:rPr lang="en-US" dirty="0"/>
              <a:t>Review an FMV Modification</a:t>
            </a:r>
          </a:p>
          <a:p>
            <a:r>
              <a:rPr lang="en-US" dirty="0"/>
              <a:t>Upload Documents – not shown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r="27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0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27017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Approve an FMV Modification (as a 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4C117-FFE1-1167-257E-EAE89AFA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27" y="1832517"/>
            <a:ext cx="9143281" cy="2934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167D40-A6A8-00E9-D9DA-BD5279CE88F9}"/>
              </a:ext>
            </a:extLst>
          </p:cNvPr>
          <p:cNvSpPr/>
          <p:nvPr/>
        </p:nvSpPr>
        <p:spPr>
          <a:xfrm>
            <a:off x="6894200" y="290180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2006C-999D-4022-233C-84A8F68E9B0F}"/>
              </a:ext>
            </a:extLst>
          </p:cNvPr>
          <p:cNvSpPr/>
          <p:nvPr/>
        </p:nvSpPr>
        <p:spPr>
          <a:xfrm>
            <a:off x="7358412" y="3452022"/>
            <a:ext cx="1950180" cy="1138265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4BFC6-6BD1-3B0C-CD02-47B04472AD2E}"/>
              </a:ext>
            </a:extLst>
          </p:cNvPr>
          <p:cNvSpPr txBox="1"/>
          <p:nvPr/>
        </p:nvSpPr>
        <p:spPr>
          <a:xfrm>
            <a:off x="890556" y="5066454"/>
            <a:ext cx="943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Tip:  If the FMV Modification Tier Change is submitted from the Customer Master then click the My Active Customer Masters tile</a:t>
            </a:r>
          </a:p>
        </p:txBody>
      </p:sp>
    </p:spTree>
    <p:extLst>
      <p:ext uri="{BB962C8B-B14F-4D97-AF65-F5344CB8AC3E}">
        <p14:creationId xmlns:p14="http://schemas.microsoft.com/office/powerpoint/2010/main" val="335896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Locate the Service Provider that has an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6C032-7569-EDE6-318C-6CA2AC0E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53" y="1862378"/>
            <a:ext cx="10592341" cy="11917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F6F8674-80FD-47F1-08EE-253C6D94F0DB}"/>
              </a:ext>
            </a:extLst>
          </p:cNvPr>
          <p:cNvSpPr/>
          <p:nvPr/>
        </p:nvSpPr>
        <p:spPr>
          <a:xfrm>
            <a:off x="1078351" y="2713406"/>
            <a:ext cx="1445393" cy="2309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E8CDE5-8F79-7850-FEED-36DEA2278C94}"/>
              </a:ext>
            </a:extLst>
          </p:cNvPr>
          <p:cNvSpPr/>
          <p:nvPr/>
        </p:nvSpPr>
        <p:spPr>
          <a:xfrm>
            <a:off x="2523744" y="2261972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89530C-532E-61C2-B32C-EC0B804C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2" y="3488460"/>
            <a:ext cx="10592341" cy="1977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A0D295D0-C324-8C47-3EDD-19FF521AB69D}"/>
              </a:ext>
            </a:extLst>
          </p:cNvPr>
          <p:cNvSpPr/>
          <p:nvPr/>
        </p:nvSpPr>
        <p:spPr>
          <a:xfrm>
            <a:off x="9884664" y="3602736"/>
            <a:ext cx="805655" cy="18929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72744D-C968-EC16-8FAC-05C39D4907FC}"/>
              </a:ext>
            </a:extLst>
          </p:cNvPr>
          <p:cNvSpPr/>
          <p:nvPr/>
        </p:nvSpPr>
        <p:spPr>
          <a:xfrm>
            <a:off x="9326880" y="349803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128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Review all information entered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92652" y="1314435"/>
            <a:ext cx="8959606" cy="4134030"/>
            <a:chOff x="792652" y="1314435"/>
            <a:chExt cx="8959606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ounded Rectangle 15"/>
            <p:cNvSpPr/>
            <p:nvPr/>
          </p:nvSpPr>
          <p:spPr>
            <a:xfrm>
              <a:off x="1022121" y="2191938"/>
              <a:ext cx="1652068" cy="36148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309" y="2755215"/>
              <a:ext cx="3591464" cy="20682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4231388" y="3561068"/>
              <a:ext cx="573525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31388" y="4470730"/>
              <a:ext cx="771933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32758" y="4447275"/>
              <a:ext cx="3619500" cy="752475"/>
              <a:chOff x="6132758" y="4447275"/>
              <a:chExt cx="3619500" cy="75247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2758" y="4447275"/>
                <a:ext cx="3619500" cy="75247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6241863" y="4570010"/>
                <a:ext cx="2876258" cy="397339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79536" y="4776753"/>
                <a:ext cx="577970" cy="1690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6985" y="4745319"/>
                <a:ext cx="22475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eva Sans" panose="020B0604030202020203" pitchFamily="34" charset="0"/>
                  </a:rPr>
                  <a:t>This is why I am submitting this request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17092" y="1950306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4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940203" y="2599209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5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880171" y="4346622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6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Select your decision (as the 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3065" y="1360644"/>
            <a:ext cx="8059117" cy="3855335"/>
            <a:chOff x="792652" y="1314435"/>
            <a:chExt cx="8618402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7061701" y="1498861"/>
              <a:ext cx="1969177" cy="18853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47945" y="1314435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9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24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44" y="1623880"/>
            <a:ext cx="1063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 Tier Change from the Customer Master, as a Designated Reviewer.</a:t>
            </a:r>
          </a:p>
        </p:txBody>
      </p:sp>
    </p:spTree>
    <p:extLst>
      <p:ext uri="{BB962C8B-B14F-4D97-AF65-F5344CB8AC3E}">
        <p14:creationId xmlns:p14="http://schemas.microsoft.com/office/powerpoint/2010/main" val="4294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Certify and Close an Activity (as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E7522-0069-D7BB-0B0C-AF1E68C6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40" y="1847850"/>
            <a:ext cx="6353175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2542032" y="3285213"/>
            <a:ext cx="2560320" cy="1442235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69868" y="287878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32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Locate the Activity to certify  (as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2E595-924C-8C21-0141-0F8A46DE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61" y="2007679"/>
            <a:ext cx="7477125" cy="180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3118746" y="2907791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01303" y="3304827"/>
            <a:ext cx="1110807" cy="2300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25795" y="3304827"/>
            <a:ext cx="274605" cy="24709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21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37868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</a:t>
            </a:r>
            <a:r>
              <a:rPr lang="en-US" sz="2800" dirty="0"/>
              <a:t>Review each tab and information entered (as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3" y="1490869"/>
            <a:ext cx="8773016" cy="414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6835255" y="245040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24006" y="2738179"/>
            <a:ext cx="1723549" cy="22183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50781" y="3031981"/>
            <a:ext cx="6680477" cy="28068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10365" y="279665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920811" y="2980638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7761042" y="2796649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6189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27300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4360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Certify &amp; Close Step  (as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3" y="1490869"/>
            <a:ext cx="8773016" cy="414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8473302" y="3007151"/>
            <a:ext cx="1723549" cy="2991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6968" y="274627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31" y="3397824"/>
            <a:ext cx="5468873" cy="2005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2997900" y="4648986"/>
            <a:ext cx="5159068" cy="29065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69195" y="4185705"/>
            <a:ext cx="537575" cy="442808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Teva Sans" panose="020B0604030202020203" pitchFamily="34" charset="0"/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7124365" y="3331772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88577" y="3535051"/>
            <a:ext cx="463516" cy="16025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46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Request More Information (as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3" y="1490869"/>
            <a:ext cx="8773016" cy="414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8473302" y="3007151"/>
            <a:ext cx="1723549" cy="2991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6968" y="274627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31" y="3397824"/>
            <a:ext cx="5468873" cy="2005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Oval 18"/>
          <p:cNvSpPr/>
          <p:nvPr/>
        </p:nvSpPr>
        <p:spPr>
          <a:xfrm>
            <a:off x="6379651" y="3287183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43863" y="3535051"/>
            <a:ext cx="735287" cy="15082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260" y="4156063"/>
            <a:ext cx="5552733" cy="1791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5362412" y="4903931"/>
            <a:ext cx="1999922" cy="50778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05854" y="4430935"/>
            <a:ext cx="623606" cy="51586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eva Sans" panose="020B0604030202020203" pitchFamily="34" charset="0"/>
              </a:rPr>
              <a:t>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50558" y="4401202"/>
            <a:ext cx="1462745" cy="26005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29784" y="4244725"/>
            <a:ext cx="586956" cy="34703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eva Sans" panose="020B0604030202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162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How to Review and Approve an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1518E-269B-2BE2-2E18-CBB5266A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27" y="1832517"/>
            <a:ext cx="9143281" cy="2934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F541D8-F83D-9BDB-7378-04FAA26BF927}"/>
              </a:ext>
            </a:extLst>
          </p:cNvPr>
          <p:cNvSpPr/>
          <p:nvPr/>
        </p:nvSpPr>
        <p:spPr>
          <a:xfrm>
            <a:off x="4636313" y="301085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90126-FD0B-6300-3627-542D0C066E05}"/>
              </a:ext>
            </a:extLst>
          </p:cNvPr>
          <p:cNvSpPr/>
          <p:nvPr/>
        </p:nvSpPr>
        <p:spPr>
          <a:xfrm>
            <a:off x="5154708" y="3425094"/>
            <a:ext cx="1950180" cy="118348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55803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30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85532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480677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001" y="1251342"/>
            <a:ext cx="10579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Congratulations!  You have Reviewed, Certified and Closed an activity, as a Project Originator.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448" y="4437404"/>
            <a:ext cx="1093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Certify and Close an Activity, as a Project Originator”, visit to Teva Tube:</a:t>
            </a:r>
          </a:p>
          <a:p>
            <a:pPr algn="ctr"/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your Activity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57B85-C1EA-87C5-52A3-D6B140C3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98" y="2108940"/>
            <a:ext cx="10119991" cy="1927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1303539" y="3291839"/>
            <a:ext cx="223509" cy="19607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54547" y="342900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Start with Step 1 tab &amp; review </a:t>
            </a:r>
            <a:r>
              <a:rPr lang="en-US" sz="2900" u="sng" dirty="0"/>
              <a:t>all</a:t>
            </a:r>
            <a:r>
              <a:rPr lang="en-US" sz="2900" dirty="0"/>
              <a:t> fields in the tabs under step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5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72" y="1345965"/>
            <a:ext cx="8458304" cy="3610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741084" y="2146491"/>
            <a:ext cx="1657723" cy="21038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98807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33093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6694" y="197217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8520980" y="200506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77993" y="5149644"/>
            <a:ext cx="9485664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>
                <a:solidFill>
                  <a:schemeClr val="tx1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As a Reviewer it is </a:t>
            </a:r>
            <a:r>
              <a:rPr lang="en-US" sz="1800" b="1" i="1" u="sng" dirty="0">
                <a:solidFill>
                  <a:schemeClr val="tx1"/>
                </a:solidFill>
              </a:rPr>
              <a:t>your responsibility</a:t>
            </a:r>
            <a:r>
              <a:rPr lang="en-US" sz="1800" dirty="0">
                <a:solidFill>
                  <a:schemeClr val="tx1"/>
                </a:solidFill>
              </a:rPr>
              <a:t> to ensure submission is</a:t>
            </a:r>
            <a:r>
              <a:rPr lang="en-US" sz="1800" b="1" i="1" u="sng" dirty="0">
                <a:solidFill>
                  <a:schemeClr val="tx1"/>
                </a:solidFill>
              </a:rPr>
              <a:t> Accurate and Complete</a:t>
            </a:r>
            <a:r>
              <a:rPr lang="en-US" sz="1800" dirty="0">
                <a:solidFill>
                  <a:schemeClr val="tx1"/>
                </a:solidFill>
              </a:rPr>
              <a:t>.  Thoroughly review the submission before you select approve.  </a:t>
            </a: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7" y="198787"/>
            <a:ext cx="1051560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Review </a:t>
            </a:r>
            <a:r>
              <a:rPr lang="en-US" u="sng" dirty="0"/>
              <a:t>all</a:t>
            </a:r>
            <a:r>
              <a:rPr lang="en-US" dirty="0"/>
              <a:t> the Nominees – Step 2 - Nominees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6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63747" y="1048678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3125" y="1318789"/>
            <a:ext cx="8666430" cy="3719279"/>
            <a:chOff x="753615" y="1034118"/>
            <a:chExt cx="8666430" cy="37192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15" y="1034118"/>
              <a:ext cx="8666430" cy="37192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2491582" y="1860147"/>
              <a:ext cx="1735361" cy="1845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94837" y="1585039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5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84527" y="2479991"/>
              <a:ext cx="162342" cy="3090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46869" y="2135253"/>
              <a:ext cx="610918" cy="48736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6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467929" y="5160104"/>
            <a:ext cx="9486583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>
                <a:solidFill>
                  <a:schemeClr val="tx1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As a Reviewer it is </a:t>
            </a:r>
            <a:r>
              <a:rPr lang="en-US" sz="1800" b="1" i="1" u="sng" dirty="0">
                <a:solidFill>
                  <a:schemeClr val="tx1"/>
                </a:solidFill>
              </a:rPr>
              <a:t>your responsibility</a:t>
            </a:r>
            <a:r>
              <a:rPr lang="en-US" sz="1800" dirty="0">
                <a:solidFill>
                  <a:schemeClr val="tx1"/>
                </a:solidFill>
              </a:rPr>
              <a:t> to ensure submission is</a:t>
            </a:r>
            <a:r>
              <a:rPr lang="en-US" sz="1800" b="1" i="1" u="sng" dirty="0">
                <a:solidFill>
                  <a:schemeClr val="tx1"/>
                </a:solidFill>
              </a:rPr>
              <a:t> Accurate and Complete</a:t>
            </a:r>
            <a:r>
              <a:rPr lang="en-US" sz="1800" dirty="0">
                <a:solidFill>
                  <a:schemeClr val="tx1"/>
                </a:solidFill>
              </a:rPr>
              <a:t>.  Thoroughly review the submission before you select approve.  </a:t>
            </a:r>
          </a:p>
        </p:txBody>
      </p:sp>
    </p:spTree>
    <p:extLst>
      <p:ext uri="{BB962C8B-B14F-4D97-AF65-F5344CB8AC3E}">
        <p14:creationId xmlns:p14="http://schemas.microsoft.com/office/powerpoint/2010/main" val="415642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209012"/>
            <a:ext cx="10515600" cy="761738"/>
          </a:xfrm>
        </p:spPr>
        <p:txBody>
          <a:bodyPr/>
          <a:lstStyle/>
          <a:p>
            <a:r>
              <a:rPr lang="en-US" dirty="0"/>
              <a:t> EngageMate – Review </a:t>
            </a:r>
            <a:r>
              <a:rPr lang="en-US" u="sng" dirty="0"/>
              <a:t>all</a:t>
            </a:r>
            <a:r>
              <a:rPr lang="en-US" dirty="0"/>
              <a:t> data entered for each Nominee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7949" y="1016001"/>
            <a:ext cx="10102303" cy="4102752"/>
            <a:chOff x="670311" y="1029481"/>
            <a:chExt cx="9850109" cy="46350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311" y="1217103"/>
              <a:ext cx="9850109" cy="38222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1926421" y="119985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8049" y="1658001"/>
              <a:ext cx="1900696" cy="3808646"/>
              <a:chOff x="4089398" y="1734723"/>
              <a:chExt cx="1900696" cy="380864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398" y="1734723"/>
                <a:ext cx="1900696" cy="380864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167264" y="1807762"/>
                <a:ext cx="1742214" cy="3616577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86442" y="1836778"/>
              <a:ext cx="1742214" cy="300805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99995" y="1285652"/>
              <a:ext cx="168955" cy="177629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701279" y="102948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63971" y="1822005"/>
              <a:ext cx="1724048" cy="3805057"/>
              <a:chOff x="5781883" y="1628949"/>
              <a:chExt cx="1724048" cy="3805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1883" y="1628949"/>
                <a:ext cx="1724048" cy="380505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845955" y="1687680"/>
                <a:ext cx="1555509" cy="3674836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40595" y="2378374"/>
              <a:ext cx="2933700" cy="3286125"/>
              <a:chOff x="6140595" y="2378374"/>
              <a:chExt cx="2933700" cy="328612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0595" y="2378374"/>
                <a:ext cx="2933700" cy="32861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201931" y="2456119"/>
                <a:ext cx="2755816" cy="3084841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1107104" y="5240184"/>
            <a:ext cx="9831238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>
                <a:solidFill>
                  <a:schemeClr val="tx1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As a Reviewer it is </a:t>
            </a:r>
            <a:r>
              <a:rPr lang="en-US" sz="1800" b="1" i="1" u="sng" dirty="0">
                <a:solidFill>
                  <a:schemeClr val="tx1"/>
                </a:solidFill>
              </a:rPr>
              <a:t>your responsibility</a:t>
            </a:r>
            <a:r>
              <a:rPr lang="en-US" sz="1800" dirty="0">
                <a:solidFill>
                  <a:schemeClr val="tx1"/>
                </a:solidFill>
              </a:rPr>
              <a:t> to ensure submission is</a:t>
            </a:r>
            <a:r>
              <a:rPr lang="en-US" sz="1800" b="1" i="1" u="sng" dirty="0">
                <a:solidFill>
                  <a:schemeClr val="tx1"/>
                </a:solidFill>
              </a:rPr>
              <a:t> Accurate and Complete</a:t>
            </a:r>
            <a:r>
              <a:rPr lang="en-US" sz="1800" dirty="0">
                <a:solidFill>
                  <a:schemeClr val="tx1"/>
                </a:solidFill>
              </a:rPr>
              <a:t>.  Thoroughly review the submission before you select approve.  </a:t>
            </a:r>
          </a:p>
        </p:txBody>
      </p:sp>
    </p:spTree>
    <p:extLst>
      <p:ext uri="{BB962C8B-B14F-4D97-AF65-F5344CB8AC3E}">
        <p14:creationId xmlns:p14="http://schemas.microsoft.com/office/powerpoint/2010/main" val="74351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170659"/>
            <a:ext cx="10203612" cy="761738"/>
          </a:xfrm>
        </p:spPr>
        <p:txBody>
          <a:bodyPr/>
          <a:lstStyle/>
          <a:p>
            <a:r>
              <a:rPr lang="en-US" dirty="0"/>
              <a:t>EngageMate – To Approve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8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50" y="147511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9944805" y="1624572"/>
            <a:ext cx="372387" cy="17834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74831" y="143863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870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3316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9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33045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94580" y="55697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80" y="1457866"/>
            <a:ext cx="1068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approved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580" y="4482417"/>
            <a:ext cx="1058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Review &amp; Approve an Activity”, visit to Teva Tube: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892</Words>
  <Application>Microsoft Office PowerPoint</Application>
  <PresentationFormat>Widescreen</PresentationFormat>
  <Paragraphs>153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Teva Sans</vt:lpstr>
      <vt:lpstr>1_Office Theme</vt:lpstr>
      <vt:lpstr>PowerPoint Presentation</vt:lpstr>
      <vt:lpstr>Reviewers</vt:lpstr>
      <vt:lpstr>EngageMate – How to Review and Approve an Activity</vt:lpstr>
      <vt:lpstr>EngageMate – Select your Activity to review</vt:lpstr>
      <vt:lpstr>EngageMate – Start with Step 1 tab &amp; review all fields in the tabs under step 1</vt:lpstr>
      <vt:lpstr>EngageMate – Review all the Nominees – Step 2 - Nominees</vt:lpstr>
      <vt:lpstr> EngageMate – Review all data entered for each Nominee</vt:lpstr>
      <vt:lpstr>EngageMate – To Approve an Activity</vt:lpstr>
      <vt:lpstr>PowerPoint Presentation</vt:lpstr>
      <vt:lpstr>EngageMate – To Request More Information for an Activity</vt:lpstr>
      <vt:lpstr>PowerPoint Presentation</vt:lpstr>
      <vt:lpstr>EngageMate – To Reject an Activity</vt:lpstr>
      <vt:lpstr>PowerPoint Presentation</vt:lpstr>
      <vt:lpstr>EngageMate – Approve an FMV Modification (as a Designated Reviewer)</vt:lpstr>
      <vt:lpstr>EngageMate – Locate the Activity that includes an FMV Modification</vt:lpstr>
      <vt:lpstr>EngageMate –Open the FMV Modification (as a Designated Reviewer)</vt:lpstr>
      <vt:lpstr>EngageMate – Review all information entered</vt:lpstr>
      <vt:lpstr>EngageMate – Select your decision (as the Designated Reviewer)</vt:lpstr>
      <vt:lpstr>PowerPoint Presentation</vt:lpstr>
      <vt:lpstr>EngageMate – Approve an FMV Modification (as a Designated Reviewer)</vt:lpstr>
      <vt:lpstr>EngageMate – Locate the Service Provider that has an FMV Modification</vt:lpstr>
      <vt:lpstr>EngageMate – Review all information entered</vt:lpstr>
      <vt:lpstr>EngageMate – Select your decision (as the Designated Reviewer)</vt:lpstr>
      <vt:lpstr>PowerPoint Presentation</vt:lpstr>
      <vt:lpstr>EngageMate – Certify and Close an Activity (as a Project Originator)</vt:lpstr>
      <vt:lpstr>EngageMate – Locate the Activity to certify  (as a Project Originator)</vt:lpstr>
      <vt:lpstr>EngageMate – Review each tab and information entered (as a Project Originator)</vt:lpstr>
      <vt:lpstr>EngageMate – Certify &amp; Close Step  (as a Project Originator)</vt:lpstr>
      <vt:lpstr>EngageMate – Request More Information (as Project Originator)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51</cp:revision>
  <dcterms:created xsi:type="dcterms:W3CDTF">2022-09-21T18:47:29Z</dcterms:created>
  <dcterms:modified xsi:type="dcterms:W3CDTF">2024-08-20T18:25:42Z</dcterms:modified>
</cp:coreProperties>
</file>