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5"/>
  </p:notesMasterIdLst>
  <p:sldIdLst>
    <p:sldId id="298" r:id="rId2"/>
    <p:sldId id="304" r:id="rId3"/>
    <p:sldId id="277" r:id="rId4"/>
    <p:sldId id="314" r:id="rId5"/>
    <p:sldId id="315" r:id="rId6"/>
    <p:sldId id="316" r:id="rId7"/>
    <p:sldId id="280" r:id="rId8"/>
    <p:sldId id="317" r:id="rId9"/>
    <p:sldId id="318" r:id="rId10"/>
    <p:sldId id="319" r:id="rId11"/>
    <p:sldId id="281" r:id="rId12"/>
    <p:sldId id="283" r:id="rId13"/>
    <p:sldId id="320" r:id="rId14"/>
    <p:sldId id="321" r:id="rId15"/>
    <p:sldId id="322" r:id="rId16"/>
    <p:sldId id="282" r:id="rId17"/>
    <p:sldId id="284" r:id="rId18"/>
    <p:sldId id="285" r:id="rId19"/>
    <p:sldId id="287" r:id="rId20"/>
    <p:sldId id="288" r:id="rId21"/>
    <p:sldId id="289" r:id="rId22"/>
    <p:sldId id="291" r:id="rId23"/>
    <p:sldId id="327" r:id="rId24"/>
    <p:sldId id="323" r:id="rId25"/>
    <p:sldId id="324" r:id="rId26"/>
    <p:sldId id="325" r:id="rId27"/>
    <p:sldId id="326" r:id="rId28"/>
    <p:sldId id="306" r:id="rId29"/>
    <p:sldId id="307" r:id="rId30"/>
    <p:sldId id="308" r:id="rId31"/>
    <p:sldId id="309" r:id="rId32"/>
    <p:sldId id="310" r:id="rId33"/>
    <p:sldId id="312" r:id="rId3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5F5F5"/>
    <a:srgbClr val="FFFFFF"/>
    <a:srgbClr val="F43CB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CD7796D0-2CBB-404A-8D14-5978B7F74805}" v="13" dt="2024-08-20T18:27:56.627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105" d="100"/>
          <a:sy n="105" d="100"/>
        </p:scale>
        <p:origin x="138" y="1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3318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40" Type="http://schemas.microsoft.com/office/2016/11/relationships/changesInfo" Target="changesInfos/changesInfo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Heather Fedirka" userId="07e1fc94-fd03-4b3a-a0a6-29acb945f757" providerId="ADAL" clId="{CD7796D0-2CBB-404A-8D14-5978B7F74805}"/>
    <pc:docChg chg="undo redo custSel addSld delSld modSld">
      <pc:chgData name="Heather Fedirka" userId="07e1fc94-fd03-4b3a-a0a6-29acb945f757" providerId="ADAL" clId="{CD7796D0-2CBB-404A-8D14-5978B7F74805}" dt="2024-08-20T18:27:56.627" v="613"/>
      <pc:docMkLst>
        <pc:docMk/>
      </pc:docMkLst>
      <pc:sldChg chg="addSp delSp modSp mod">
        <pc:chgData name="Heather Fedirka" userId="07e1fc94-fd03-4b3a-a0a6-29acb945f757" providerId="ADAL" clId="{CD7796D0-2CBB-404A-8D14-5978B7F74805}" dt="2024-08-12T19:16:13.452" v="594" actId="404"/>
        <pc:sldMkLst>
          <pc:docMk/>
          <pc:sldMk cId="690994446" sldId="277"/>
        </pc:sldMkLst>
        <pc:spChg chg="mod">
          <ac:chgData name="Heather Fedirka" userId="07e1fc94-fd03-4b3a-a0a6-29acb945f757" providerId="ADAL" clId="{CD7796D0-2CBB-404A-8D14-5978B7F74805}" dt="2024-08-12T19:16:13.452" v="594" actId="404"/>
          <ac:spMkLst>
            <pc:docMk/>
            <pc:sldMk cId="690994446" sldId="277"/>
            <ac:spMk id="2" creationId="{C6A927AE-21D6-4F97-A0B9-6A03F2F6877F}"/>
          </ac:spMkLst>
        </pc:spChg>
        <pc:spChg chg="add mod ord">
          <ac:chgData name="Heather Fedirka" userId="07e1fc94-fd03-4b3a-a0a6-29acb945f757" providerId="ADAL" clId="{CD7796D0-2CBB-404A-8D14-5978B7F74805}" dt="2024-08-12T18:32:45.368" v="75" actId="1076"/>
          <ac:spMkLst>
            <pc:docMk/>
            <pc:sldMk cId="690994446" sldId="277"/>
            <ac:spMk id="4" creationId="{E29B1703-07E1-4D15-1604-C143C7741F69}"/>
          </ac:spMkLst>
        </pc:spChg>
        <pc:spChg chg="add mod ord">
          <ac:chgData name="Heather Fedirka" userId="07e1fc94-fd03-4b3a-a0a6-29acb945f757" providerId="ADAL" clId="{CD7796D0-2CBB-404A-8D14-5978B7F74805}" dt="2024-08-12T18:32:39.209" v="73" actId="14100"/>
          <ac:spMkLst>
            <pc:docMk/>
            <pc:sldMk cId="690994446" sldId="277"/>
            <ac:spMk id="6" creationId="{F2724D40-371B-6B7C-23DF-6D66A2C1D9D7}"/>
          </ac:spMkLst>
        </pc:spChg>
        <pc:spChg chg="del">
          <ac:chgData name="Heather Fedirka" userId="07e1fc94-fd03-4b3a-a0a6-29acb945f757" providerId="ADAL" clId="{CD7796D0-2CBB-404A-8D14-5978B7F74805}" dt="2024-08-12T18:11:11.164" v="32" actId="478"/>
          <ac:spMkLst>
            <pc:docMk/>
            <pc:sldMk cId="690994446" sldId="277"/>
            <ac:spMk id="10" creationId="{D8EBE09C-F5FD-48CD-B6C5-0C0316B0A1F2}"/>
          </ac:spMkLst>
        </pc:spChg>
        <pc:spChg chg="del">
          <ac:chgData name="Heather Fedirka" userId="07e1fc94-fd03-4b3a-a0a6-29acb945f757" providerId="ADAL" clId="{CD7796D0-2CBB-404A-8D14-5978B7F74805}" dt="2024-08-12T18:31:37.691" v="60" actId="478"/>
          <ac:spMkLst>
            <pc:docMk/>
            <pc:sldMk cId="690994446" sldId="277"/>
            <ac:spMk id="20" creationId="{00000000-0000-0000-0000-000000000000}"/>
          </ac:spMkLst>
        </pc:spChg>
        <pc:spChg chg="del">
          <ac:chgData name="Heather Fedirka" userId="07e1fc94-fd03-4b3a-a0a6-29acb945f757" providerId="ADAL" clId="{CD7796D0-2CBB-404A-8D14-5978B7F74805}" dt="2024-08-12T18:31:43.550" v="62" actId="478"/>
          <ac:spMkLst>
            <pc:docMk/>
            <pc:sldMk cId="690994446" sldId="277"/>
            <ac:spMk id="30" creationId="{00000000-0000-0000-0000-000000000000}"/>
          </ac:spMkLst>
        </pc:spChg>
        <pc:spChg chg="mod ord">
          <ac:chgData name="Heather Fedirka" userId="07e1fc94-fd03-4b3a-a0a6-29acb945f757" providerId="ADAL" clId="{CD7796D0-2CBB-404A-8D14-5978B7F74805}" dt="2024-08-12T18:34:28.968" v="91" actId="207"/>
          <ac:spMkLst>
            <pc:docMk/>
            <pc:sldMk cId="690994446" sldId="277"/>
            <ac:spMk id="31" creationId="{DAB1362D-F77E-4BB0-91A1-3065C20D7D2D}"/>
          </ac:spMkLst>
        </pc:spChg>
        <pc:picChg chg="del mod">
          <ac:chgData name="Heather Fedirka" userId="07e1fc94-fd03-4b3a-a0a6-29acb945f757" providerId="ADAL" clId="{CD7796D0-2CBB-404A-8D14-5978B7F74805}" dt="2024-08-12T18:31:30.573" v="57" actId="478"/>
          <ac:picMkLst>
            <pc:docMk/>
            <pc:sldMk cId="690994446" sldId="277"/>
            <ac:picMk id="3" creationId="{00000000-0000-0000-0000-000000000000}"/>
          </ac:picMkLst>
        </pc:picChg>
        <pc:picChg chg="add mod">
          <ac:chgData name="Heather Fedirka" userId="07e1fc94-fd03-4b3a-a0a6-29acb945f757" providerId="ADAL" clId="{CD7796D0-2CBB-404A-8D14-5978B7F74805}" dt="2024-08-12T18:32:10.817" v="66" actId="1440"/>
          <ac:picMkLst>
            <pc:docMk/>
            <pc:sldMk cId="690994446" sldId="277"/>
            <ac:picMk id="9" creationId="{8330F6F5-46A6-2EEB-055D-12CE9A304C33}"/>
          </ac:picMkLst>
        </pc:picChg>
      </pc:sldChg>
      <pc:sldChg chg="delSp modSp mod">
        <pc:chgData name="Heather Fedirka" userId="07e1fc94-fd03-4b3a-a0a6-29acb945f757" providerId="ADAL" clId="{CD7796D0-2CBB-404A-8D14-5978B7F74805}" dt="2024-08-12T19:16:27.345" v="595" actId="6549"/>
        <pc:sldMkLst>
          <pc:docMk/>
          <pc:sldMk cId="249440702" sldId="280"/>
        </pc:sldMkLst>
        <pc:spChg chg="mod">
          <ac:chgData name="Heather Fedirka" userId="07e1fc94-fd03-4b3a-a0a6-29acb945f757" providerId="ADAL" clId="{CD7796D0-2CBB-404A-8D14-5978B7F74805}" dt="2024-08-12T19:16:27.345" v="595" actId="6549"/>
          <ac:spMkLst>
            <pc:docMk/>
            <pc:sldMk cId="249440702" sldId="280"/>
            <ac:spMk id="6" creationId="{00000000-0000-0000-0000-000000000000}"/>
          </ac:spMkLst>
        </pc:spChg>
        <pc:spChg chg="del">
          <ac:chgData name="Heather Fedirka" userId="07e1fc94-fd03-4b3a-a0a6-29acb945f757" providerId="ADAL" clId="{CD7796D0-2CBB-404A-8D14-5978B7F74805}" dt="2024-08-12T18:11:22.491" v="36" actId="478"/>
          <ac:spMkLst>
            <pc:docMk/>
            <pc:sldMk cId="249440702" sldId="280"/>
            <ac:spMk id="7" creationId="{D8EBE09C-F5FD-48CD-B6C5-0C0316B0A1F2}"/>
          </ac:spMkLst>
        </pc:spChg>
      </pc:sldChg>
      <pc:sldChg chg="delSp modSp mod">
        <pc:chgData name="Heather Fedirka" userId="07e1fc94-fd03-4b3a-a0a6-29acb945f757" providerId="ADAL" clId="{CD7796D0-2CBB-404A-8D14-5978B7F74805}" dt="2024-08-12T18:36:32.780" v="189" actId="207"/>
        <pc:sldMkLst>
          <pc:docMk/>
          <pc:sldMk cId="829122976" sldId="281"/>
        </pc:sldMkLst>
        <pc:spChg chg="mod">
          <ac:chgData name="Heather Fedirka" userId="07e1fc94-fd03-4b3a-a0a6-29acb945f757" providerId="ADAL" clId="{CD7796D0-2CBB-404A-8D14-5978B7F74805}" dt="2024-08-12T18:36:32.780" v="189" actId="207"/>
          <ac:spMkLst>
            <pc:docMk/>
            <pc:sldMk cId="829122976" sldId="281"/>
            <ac:spMk id="5" creationId="{DAB1362D-F77E-4BB0-91A1-3065C20D7D2D}"/>
          </ac:spMkLst>
        </pc:spChg>
        <pc:spChg chg="mod">
          <ac:chgData name="Heather Fedirka" userId="07e1fc94-fd03-4b3a-a0a6-29acb945f757" providerId="ADAL" clId="{CD7796D0-2CBB-404A-8D14-5978B7F74805}" dt="2024-08-12T18:36:22.301" v="172" actId="207"/>
          <ac:spMkLst>
            <pc:docMk/>
            <pc:sldMk cId="829122976" sldId="281"/>
            <ac:spMk id="14" creationId="{00000000-0000-0000-0000-000000000000}"/>
          </ac:spMkLst>
        </pc:spChg>
        <pc:spChg chg="del">
          <ac:chgData name="Heather Fedirka" userId="07e1fc94-fd03-4b3a-a0a6-29acb945f757" providerId="ADAL" clId="{CD7796D0-2CBB-404A-8D14-5978B7F74805}" dt="2024-08-12T18:11:32.677" v="40" actId="478"/>
          <ac:spMkLst>
            <pc:docMk/>
            <pc:sldMk cId="829122976" sldId="281"/>
            <ac:spMk id="15" creationId="{D8EBE09C-F5FD-48CD-B6C5-0C0316B0A1F2}"/>
          </ac:spMkLst>
        </pc:spChg>
        <pc:spChg chg="mod">
          <ac:chgData name="Heather Fedirka" userId="07e1fc94-fd03-4b3a-a0a6-29acb945f757" providerId="ADAL" clId="{CD7796D0-2CBB-404A-8D14-5978B7F74805}" dt="2024-08-12T18:36:29.023" v="188" actId="1036"/>
          <ac:spMkLst>
            <pc:docMk/>
            <pc:sldMk cId="829122976" sldId="281"/>
            <ac:spMk id="17" creationId="{00000000-0000-0000-0000-000000000000}"/>
          </ac:spMkLst>
        </pc:spChg>
        <pc:spChg chg="mod">
          <ac:chgData name="Heather Fedirka" userId="07e1fc94-fd03-4b3a-a0a6-29acb945f757" providerId="ADAL" clId="{CD7796D0-2CBB-404A-8D14-5978B7F74805}" dt="2024-08-12T18:36:29.023" v="188" actId="1036"/>
          <ac:spMkLst>
            <pc:docMk/>
            <pc:sldMk cId="829122976" sldId="281"/>
            <ac:spMk id="18" creationId="{00000000-0000-0000-0000-000000000000}"/>
          </ac:spMkLst>
        </pc:spChg>
        <pc:spChg chg="mod">
          <ac:chgData name="Heather Fedirka" userId="07e1fc94-fd03-4b3a-a0a6-29acb945f757" providerId="ADAL" clId="{CD7796D0-2CBB-404A-8D14-5978B7F74805}" dt="2024-08-12T18:36:29.023" v="188" actId="1036"/>
          <ac:spMkLst>
            <pc:docMk/>
            <pc:sldMk cId="829122976" sldId="281"/>
            <ac:spMk id="19" creationId="{00000000-0000-0000-0000-000000000000}"/>
          </ac:spMkLst>
        </pc:spChg>
        <pc:spChg chg="mod">
          <ac:chgData name="Heather Fedirka" userId="07e1fc94-fd03-4b3a-a0a6-29acb945f757" providerId="ADAL" clId="{CD7796D0-2CBB-404A-8D14-5978B7F74805}" dt="2024-08-12T18:36:29.023" v="188" actId="1036"/>
          <ac:spMkLst>
            <pc:docMk/>
            <pc:sldMk cId="829122976" sldId="281"/>
            <ac:spMk id="20" creationId="{00000000-0000-0000-0000-000000000000}"/>
          </ac:spMkLst>
        </pc:spChg>
        <pc:spChg chg="mod">
          <ac:chgData name="Heather Fedirka" userId="07e1fc94-fd03-4b3a-a0a6-29acb945f757" providerId="ADAL" clId="{CD7796D0-2CBB-404A-8D14-5978B7F74805}" dt="2024-08-12T18:36:29.023" v="188" actId="1036"/>
          <ac:spMkLst>
            <pc:docMk/>
            <pc:sldMk cId="829122976" sldId="281"/>
            <ac:spMk id="21" creationId="{00000000-0000-0000-0000-000000000000}"/>
          </ac:spMkLst>
        </pc:spChg>
        <pc:spChg chg="mod">
          <ac:chgData name="Heather Fedirka" userId="07e1fc94-fd03-4b3a-a0a6-29acb945f757" providerId="ADAL" clId="{CD7796D0-2CBB-404A-8D14-5978B7F74805}" dt="2024-08-12T18:36:29.023" v="188" actId="1036"/>
          <ac:spMkLst>
            <pc:docMk/>
            <pc:sldMk cId="829122976" sldId="281"/>
            <ac:spMk id="22" creationId="{00000000-0000-0000-0000-000000000000}"/>
          </ac:spMkLst>
        </pc:spChg>
        <pc:picChg chg="mod">
          <ac:chgData name="Heather Fedirka" userId="07e1fc94-fd03-4b3a-a0a6-29acb945f757" providerId="ADAL" clId="{CD7796D0-2CBB-404A-8D14-5978B7F74805}" dt="2024-08-12T18:36:29.023" v="188" actId="1036"/>
          <ac:picMkLst>
            <pc:docMk/>
            <pc:sldMk cId="829122976" sldId="281"/>
            <ac:picMk id="8" creationId="{00000000-0000-0000-0000-000000000000}"/>
          </ac:picMkLst>
        </pc:picChg>
      </pc:sldChg>
      <pc:sldChg chg="delSp modSp mod">
        <pc:chgData name="Heather Fedirka" userId="07e1fc94-fd03-4b3a-a0a6-29acb945f757" providerId="ADAL" clId="{CD7796D0-2CBB-404A-8D14-5978B7F74805}" dt="2024-08-12T18:38:16.914" v="245" actId="207"/>
        <pc:sldMkLst>
          <pc:docMk/>
          <pc:sldMk cId="572370668" sldId="282"/>
        </pc:sldMkLst>
        <pc:spChg chg="mod">
          <ac:chgData name="Heather Fedirka" userId="07e1fc94-fd03-4b3a-a0a6-29acb945f757" providerId="ADAL" clId="{CD7796D0-2CBB-404A-8D14-5978B7F74805}" dt="2024-08-12T18:38:16.914" v="245" actId="207"/>
          <ac:spMkLst>
            <pc:docMk/>
            <pc:sldMk cId="572370668" sldId="282"/>
            <ac:spMk id="5" creationId="{DAB1362D-F77E-4BB0-91A1-3065C20D7D2D}"/>
          </ac:spMkLst>
        </pc:spChg>
        <pc:spChg chg="mod">
          <ac:chgData name="Heather Fedirka" userId="07e1fc94-fd03-4b3a-a0a6-29acb945f757" providerId="ADAL" clId="{CD7796D0-2CBB-404A-8D14-5978B7F74805}" dt="2024-08-12T18:38:12.669" v="244" actId="1035"/>
          <ac:spMkLst>
            <pc:docMk/>
            <pc:sldMk cId="572370668" sldId="282"/>
            <ac:spMk id="10" creationId="{00000000-0000-0000-0000-000000000000}"/>
          </ac:spMkLst>
        </pc:spChg>
        <pc:spChg chg="mod">
          <ac:chgData name="Heather Fedirka" userId="07e1fc94-fd03-4b3a-a0a6-29acb945f757" providerId="ADAL" clId="{CD7796D0-2CBB-404A-8D14-5978B7F74805}" dt="2024-08-12T18:38:12.669" v="244" actId="1035"/>
          <ac:spMkLst>
            <pc:docMk/>
            <pc:sldMk cId="572370668" sldId="282"/>
            <ac:spMk id="11" creationId="{00000000-0000-0000-0000-000000000000}"/>
          </ac:spMkLst>
        </pc:spChg>
        <pc:spChg chg="mod">
          <ac:chgData name="Heather Fedirka" userId="07e1fc94-fd03-4b3a-a0a6-29acb945f757" providerId="ADAL" clId="{CD7796D0-2CBB-404A-8D14-5978B7F74805}" dt="2024-08-12T18:38:12.669" v="244" actId="1035"/>
          <ac:spMkLst>
            <pc:docMk/>
            <pc:sldMk cId="572370668" sldId="282"/>
            <ac:spMk id="12" creationId="{00000000-0000-0000-0000-000000000000}"/>
          </ac:spMkLst>
        </pc:spChg>
        <pc:spChg chg="mod">
          <ac:chgData name="Heather Fedirka" userId="07e1fc94-fd03-4b3a-a0a6-29acb945f757" providerId="ADAL" clId="{CD7796D0-2CBB-404A-8D14-5978B7F74805}" dt="2024-08-12T18:38:12.669" v="244" actId="1035"/>
          <ac:spMkLst>
            <pc:docMk/>
            <pc:sldMk cId="572370668" sldId="282"/>
            <ac:spMk id="13" creationId="{00000000-0000-0000-0000-000000000000}"/>
          </ac:spMkLst>
        </pc:spChg>
        <pc:spChg chg="mod">
          <ac:chgData name="Heather Fedirka" userId="07e1fc94-fd03-4b3a-a0a6-29acb945f757" providerId="ADAL" clId="{CD7796D0-2CBB-404A-8D14-5978B7F74805}" dt="2024-08-12T18:38:12.669" v="244" actId="1035"/>
          <ac:spMkLst>
            <pc:docMk/>
            <pc:sldMk cId="572370668" sldId="282"/>
            <ac:spMk id="15" creationId="{00000000-0000-0000-0000-000000000000}"/>
          </ac:spMkLst>
        </pc:spChg>
        <pc:spChg chg="mod">
          <ac:chgData name="Heather Fedirka" userId="07e1fc94-fd03-4b3a-a0a6-29acb945f757" providerId="ADAL" clId="{CD7796D0-2CBB-404A-8D14-5978B7F74805}" dt="2024-08-12T18:38:12.669" v="244" actId="1035"/>
          <ac:spMkLst>
            <pc:docMk/>
            <pc:sldMk cId="572370668" sldId="282"/>
            <ac:spMk id="16" creationId="{00000000-0000-0000-0000-000000000000}"/>
          </ac:spMkLst>
        </pc:spChg>
        <pc:spChg chg="del">
          <ac:chgData name="Heather Fedirka" userId="07e1fc94-fd03-4b3a-a0a6-29acb945f757" providerId="ADAL" clId="{CD7796D0-2CBB-404A-8D14-5978B7F74805}" dt="2024-08-12T18:11:46.396" v="45" actId="478"/>
          <ac:spMkLst>
            <pc:docMk/>
            <pc:sldMk cId="572370668" sldId="282"/>
            <ac:spMk id="17" creationId="{D8EBE09C-F5FD-48CD-B6C5-0C0316B0A1F2}"/>
          </ac:spMkLst>
        </pc:spChg>
        <pc:spChg chg="mod">
          <ac:chgData name="Heather Fedirka" userId="07e1fc94-fd03-4b3a-a0a6-29acb945f757" providerId="ADAL" clId="{CD7796D0-2CBB-404A-8D14-5978B7F74805}" dt="2024-08-12T18:38:12.669" v="244" actId="1035"/>
          <ac:spMkLst>
            <pc:docMk/>
            <pc:sldMk cId="572370668" sldId="282"/>
            <ac:spMk id="18" creationId="{00000000-0000-0000-0000-000000000000}"/>
          </ac:spMkLst>
        </pc:spChg>
        <pc:spChg chg="mod">
          <ac:chgData name="Heather Fedirka" userId="07e1fc94-fd03-4b3a-a0a6-29acb945f757" providerId="ADAL" clId="{CD7796D0-2CBB-404A-8D14-5978B7F74805}" dt="2024-08-12T18:38:12.669" v="244" actId="1035"/>
          <ac:spMkLst>
            <pc:docMk/>
            <pc:sldMk cId="572370668" sldId="282"/>
            <ac:spMk id="19" creationId="{00000000-0000-0000-0000-000000000000}"/>
          </ac:spMkLst>
        </pc:spChg>
        <pc:picChg chg="mod">
          <ac:chgData name="Heather Fedirka" userId="07e1fc94-fd03-4b3a-a0a6-29acb945f757" providerId="ADAL" clId="{CD7796D0-2CBB-404A-8D14-5978B7F74805}" dt="2024-08-12T18:38:12.669" v="244" actId="1035"/>
          <ac:picMkLst>
            <pc:docMk/>
            <pc:sldMk cId="572370668" sldId="282"/>
            <ac:picMk id="7" creationId="{00000000-0000-0000-0000-000000000000}"/>
          </ac:picMkLst>
        </pc:picChg>
      </pc:sldChg>
      <pc:sldChg chg="delSp mod">
        <pc:chgData name="Heather Fedirka" userId="07e1fc94-fd03-4b3a-a0a6-29acb945f757" providerId="ADAL" clId="{CD7796D0-2CBB-404A-8D14-5978B7F74805}" dt="2024-08-12T18:11:35.256" v="41" actId="478"/>
        <pc:sldMkLst>
          <pc:docMk/>
          <pc:sldMk cId="4286770594" sldId="283"/>
        </pc:sldMkLst>
        <pc:spChg chg="del">
          <ac:chgData name="Heather Fedirka" userId="07e1fc94-fd03-4b3a-a0a6-29acb945f757" providerId="ADAL" clId="{CD7796D0-2CBB-404A-8D14-5978B7F74805}" dt="2024-08-12T18:11:35.256" v="41" actId="478"/>
          <ac:spMkLst>
            <pc:docMk/>
            <pc:sldMk cId="4286770594" sldId="283"/>
            <ac:spMk id="7" creationId="{D8EBE09C-F5FD-48CD-B6C5-0C0316B0A1F2}"/>
          </ac:spMkLst>
        </pc:spChg>
      </pc:sldChg>
      <pc:sldChg chg="delSp mod">
        <pc:chgData name="Heather Fedirka" userId="07e1fc94-fd03-4b3a-a0a6-29acb945f757" providerId="ADAL" clId="{CD7796D0-2CBB-404A-8D14-5978B7F74805}" dt="2024-08-12T18:11:49.368" v="46" actId="478"/>
        <pc:sldMkLst>
          <pc:docMk/>
          <pc:sldMk cId="1975072963" sldId="284"/>
        </pc:sldMkLst>
        <pc:spChg chg="del">
          <ac:chgData name="Heather Fedirka" userId="07e1fc94-fd03-4b3a-a0a6-29acb945f757" providerId="ADAL" clId="{CD7796D0-2CBB-404A-8D14-5978B7F74805}" dt="2024-08-12T18:11:49.368" v="46" actId="478"/>
          <ac:spMkLst>
            <pc:docMk/>
            <pc:sldMk cId="1975072963" sldId="284"/>
            <ac:spMk id="7" creationId="{D8EBE09C-F5FD-48CD-B6C5-0C0316B0A1F2}"/>
          </ac:spMkLst>
        </pc:spChg>
      </pc:sldChg>
      <pc:sldChg chg="addSp delSp modSp mod">
        <pc:chgData name="Heather Fedirka" userId="07e1fc94-fd03-4b3a-a0a6-29acb945f757" providerId="ADAL" clId="{CD7796D0-2CBB-404A-8D14-5978B7F74805}" dt="2024-08-12T18:49:14.778" v="327" actId="1076"/>
        <pc:sldMkLst>
          <pc:docMk/>
          <pc:sldMk cId="3119347466" sldId="285"/>
        </pc:sldMkLst>
        <pc:spChg chg="mod">
          <ac:chgData name="Heather Fedirka" userId="07e1fc94-fd03-4b3a-a0a6-29acb945f757" providerId="ADAL" clId="{CD7796D0-2CBB-404A-8D14-5978B7F74805}" dt="2024-08-12T18:46:18.385" v="271" actId="20577"/>
          <ac:spMkLst>
            <pc:docMk/>
            <pc:sldMk cId="3119347466" sldId="285"/>
            <ac:spMk id="2" creationId="{C6A927AE-21D6-4F97-A0B9-6A03F2F6877F}"/>
          </ac:spMkLst>
        </pc:spChg>
        <pc:spChg chg="mod">
          <ac:chgData name="Heather Fedirka" userId="07e1fc94-fd03-4b3a-a0a6-29acb945f757" providerId="ADAL" clId="{CD7796D0-2CBB-404A-8D14-5978B7F74805}" dt="2024-08-12T18:49:14.778" v="327" actId="1076"/>
          <ac:spMkLst>
            <pc:docMk/>
            <pc:sldMk cId="3119347466" sldId="285"/>
            <ac:spMk id="3" creationId="{00000000-0000-0000-0000-000000000000}"/>
          </ac:spMkLst>
        </pc:spChg>
        <pc:spChg chg="del">
          <ac:chgData name="Heather Fedirka" userId="07e1fc94-fd03-4b3a-a0a6-29acb945f757" providerId="ADAL" clId="{CD7796D0-2CBB-404A-8D14-5978B7F74805}" dt="2024-08-12T18:11:51.697" v="47" actId="478"/>
          <ac:spMkLst>
            <pc:docMk/>
            <pc:sldMk cId="3119347466" sldId="285"/>
            <ac:spMk id="10" creationId="{D8EBE09C-F5FD-48CD-B6C5-0C0316B0A1F2}"/>
          </ac:spMkLst>
        </pc:spChg>
        <pc:spChg chg="mod ord">
          <ac:chgData name="Heather Fedirka" userId="07e1fc94-fd03-4b3a-a0a6-29acb945f757" providerId="ADAL" clId="{CD7796D0-2CBB-404A-8D14-5978B7F74805}" dt="2024-08-12T18:47:12.963" v="283" actId="14100"/>
          <ac:spMkLst>
            <pc:docMk/>
            <pc:sldMk cId="3119347466" sldId="285"/>
            <ac:spMk id="13" creationId="{00000000-0000-0000-0000-000000000000}"/>
          </ac:spMkLst>
        </pc:spChg>
        <pc:spChg chg="mod ord">
          <ac:chgData name="Heather Fedirka" userId="07e1fc94-fd03-4b3a-a0a6-29acb945f757" providerId="ADAL" clId="{CD7796D0-2CBB-404A-8D14-5978B7F74805}" dt="2024-08-12T18:47:17.913" v="284" actId="1076"/>
          <ac:spMkLst>
            <pc:docMk/>
            <pc:sldMk cId="3119347466" sldId="285"/>
            <ac:spMk id="14" creationId="{00000000-0000-0000-0000-000000000000}"/>
          </ac:spMkLst>
        </pc:spChg>
        <pc:spChg chg="mod">
          <ac:chgData name="Heather Fedirka" userId="07e1fc94-fd03-4b3a-a0a6-29acb945f757" providerId="ADAL" clId="{CD7796D0-2CBB-404A-8D14-5978B7F74805}" dt="2024-08-12T18:49:07.214" v="325" actId="207"/>
          <ac:spMkLst>
            <pc:docMk/>
            <pc:sldMk cId="3119347466" sldId="285"/>
            <ac:spMk id="31" creationId="{DAB1362D-F77E-4BB0-91A1-3065C20D7D2D}"/>
          </ac:spMkLst>
        </pc:spChg>
        <pc:picChg chg="add mod">
          <ac:chgData name="Heather Fedirka" userId="07e1fc94-fd03-4b3a-a0a6-29acb945f757" providerId="ADAL" clId="{CD7796D0-2CBB-404A-8D14-5978B7F74805}" dt="2024-08-12T18:46:54.679" v="278" actId="1440"/>
          <ac:picMkLst>
            <pc:docMk/>
            <pc:sldMk cId="3119347466" sldId="285"/>
            <ac:picMk id="6" creationId="{0C716506-B6E6-09B5-E8CA-8C394D8FC4CA}"/>
          </ac:picMkLst>
        </pc:picChg>
        <pc:picChg chg="del">
          <ac:chgData name="Heather Fedirka" userId="07e1fc94-fd03-4b3a-a0a6-29acb945f757" providerId="ADAL" clId="{CD7796D0-2CBB-404A-8D14-5978B7F74805}" dt="2024-08-12T18:46:24.141" v="272" actId="478"/>
          <ac:picMkLst>
            <pc:docMk/>
            <pc:sldMk cId="3119347466" sldId="285"/>
            <ac:picMk id="12" creationId="{00000000-0000-0000-0000-000000000000}"/>
          </ac:picMkLst>
        </pc:picChg>
      </pc:sldChg>
      <pc:sldChg chg="addSp delSp modSp add mod">
        <pc:chgData name="Heather Fedirka" userId="07e1fc94-fd03-4b3a-a0a6-29acb945f757" providerId="ADAL" clId="{CD7796D0-2CBB-404A-8D14-5978B7F74805}" dt="2024-08-12T18:59:28.144" v="371" actId="20577"/>
        <pc:sldMkLst>
          <pc:docMk/>
          <pc:sldMk cId="1079010950" sldId="287"/>
        </pc:sldMkLst>
        <pc:spChg chg="mod">
          <ac:chgData name="Heather Fedirka" userId="07e1fc94-fd03-4b3a-a0a6-29acb945f757" providerId="ADAL" clId="{CD7796D0-2CBB-404A-8D14-5978B7F74805}" dt="2024-08-12T18:59:28.144" v="371" actId="20577"/>
          <ac:spMkLst>
            <pc:docMk/>
            <pc:sldMk cId="1079010950" sldId="287"/>
            <ac:spMk id="2" creationId="{C6A927AE-21D6-4F97-A0B9-6A03F2F6877F}"/>
          </ac:spMkLst>
        </pc:spChg>
        <pc:spChg chg="mod ord">
          <ac:chgData name="Heather Fedirka" userId="07e1fc94-fd03-4b3a-a0a6-29acb945f757" providerId="ADAL" clId="{CD7796D0-2CBB-404A-8D14-5978B7F74805}" dt="2024-08-12T18:50:01.269" v="338" actId="14100"/>
          <ac:spMkLst>
            <pc:docMk/>
            <pc:sldMk cId="1079010950" sldId="287"/>
            <ac:spMk id="11" creationId="{00000000-0000-0000-0000-000000000000}"/>
          </ac:spMkLst>
        </pc:spChg>
        <pc:spChg chg="mod ord">
          <ac:chgData name="Heather Fedirka" userId="07e1fc94-fd03-4b3a-a0a6-29acb945f757" providerId="ADAL" clId="{CD7796D0-2CBB-404A-8D14-5978B7F74805}" dt="2024-08-12T18:50:07.354" v="340" actId="1076"/>
          <ac:spMkLst>
            <pc:docMk/>
            <pc:sldMk cId="1079010950" sldId="287"/>
            <ac:spMk id="12" creationId="{00000000-0000-0000-0000-000000000000}"/>
          </ac:spMkLst>
        </pc:spChg>
        <pc:spChg chg="del">
          <ac:chgData name="Heather Fedirka" userId="07e1fc94-fd03-4b3a-a0a6-29acb945f757" providerId="ADAL" clId="{CD7796D0-2CBB-404A-8D14-5978B7F74805}" dt="2024-08-12T18:49:03.024" v="324" actId="478"/>
          <ac:spMkLst>
            <pc:docMk/>
            <pc:sldMk cId="1079010950" sldId="287"/>
            <ac:spMk id="13" creationId="{00000000-0000-0000-0000-000000000000}"/>
          </ac:spMkLst>
        </pc:spChg>
        <pc:spChg chg="mod">
          <ac:chgData name="Heather Fedirka" userId="07e1fc94-fd03-4b3a-a0a6-29acb945f757" providerId="ADAL" clId="{CD7796D0-2CBB-404A-8D14-5978B7F74805}" dt="2024-08-12T18:49:42.386" v="332" actId="207"/>
          <ac:spMkLst>
            <pc:docMk/>
            <pc:sldMk cId="1079010950" sldId="287"/>
            <ac:spMk id="31" creationId="{DAB1362D-F77E-4BB0-91A1-3065C20D7D2D}"/>
          </ac:spMkLst>
        </pc:spChg>
        <pc:picChg chg="del">
          <ac:chgData name="Heather Fedirka" userId="07e1fc94-fd03-4b3a-a0a6-29acb945f757" providerId="ADAL" clId="{CD7796D0-2CBB-404A-8D14-5978B7F74805}" dt="2024-08-12T18:49:03.024" v="324" actId="478"/>
          <ac:picMkLst>
            <pc:docMk/>
            <pc:sldMk cId="1079010950" sldId="287"/>
            <ac:picMk id="3" creationId="{00000000-0000-0000-0000-000000000000}"/>
          </ac:picMkLst>
        </pc:picChg>
        <pc:picChg chg="add mod">
          <ac:chgData name="Heather Fedirka" userId="07e1fc94-fd03-4b3a-a0a6-29acb945f757" providerId="ADAL" clId="{CD7796D0-2CBB-404A-8D14-5978B7F74805}" dt="2024-08-12T18:49:39.523" v="331" actId="1440"/>
          <ac:picMkLst>
            <pc:docMk/>
            <pc:sldMk cId="1079010950" sldId="287"/>
            <ac:picMk id="6" creationId="{94807F2F-43CF-C171-388C-A8F421A5C7D9}"/>
          </ac:picMkLst>
        </pc:picChg>
      </pc:sldChg>
      <pc:sldChg chg="delSp del mod">
        <pc:chgData name="Heather Fedirka" userId="07e1fc94-fd03-4b3a-a0a6-29acb945f757" providerId="ADAL" clId="{CD7796D0-2CBB-404A-8D14-5978B7F74805}" dt="2024-08-12T18:47:42.028" v="285" actId="2696"/>
        <pc:sldMkLst>
          <pc:docMk/>
          <pc:sldMk cId="4228976458" sldId="287"/>
        </pc:sldMkLst>
        <pc:spChg chg="del">
          <ac:chgData name="Heather Fedirka" userId="07e1fc94-fd03-4b3a-a0a6-29acb945f757" providerId="ADAL" clId="{CD7796D0-2CBB-404A-8D14-5978B7F74805}" dt="2024-08-12T18:11:53.948" v="48" actId="478"/>
          <ac:spMkLst>
            <pc:docMk/>
            <pc:sldMk cId="4228976458" sldId="287"/>
            <ac:spMk id="14" creationId="{D8EBE09C-F5FD-48CD-B6C5-0C0316B0A1F2}"/>
          </ac:spMkLst>
        </pc:spChg>
      </pc:sldChg>
      <pc:sldChg chg="addSp delSp modSp add mod">
        <pc:chgData name="Heather Fedirka" userId="07e1fc94-fd03-4b3a-a0a6-29acb945f757" providerId="ADAL" clId="{CD7796D0-2CBB-404A-8D14-5978B7F74805}" dt="2024-08-12T19:00:56.764" v="383" actId="1076"/>
        <pc:sldMkLst>
          <pc:docMk/>
          <pc:sldMk cId="1581487877" sldId="288"/>
        </pc:sldMkLst>
        <pc:spChg chg="mod ord">
          <ac:chgData name="Heather Fedirka" userId="07e1fc94-fd03-4b3a-a0a6-29acb945f757" providerId="ADAL" clId="{CD7796D0-2CBB-404A-8D14-5978B7F74805}" dt="2024-08-12T19:00:56.764" v="383" actId="1076"/>
          <ac:spMkLst>
            <pc:docMk/>
            <pc:sldMk cId="1581487877" sldId="288"/>
            <ac:spMk id="12" creationId="{00000000-0000-0000-0000-000000000000}"/>
          </ac:spMkLst>
        </pc:spChg>
        <pc:spChg chg="mod ord">
          <ac:chgData name="Heather Fedirka" userId="07e1fc94-fd03-4b3a-a0a6-29acb945f757" providerId="ADAL" clId="{CD7796D0-2CBB-404A-8D14-5978B7F74805}" dt="2024-08-12T19:00:53.441" v="382" actId="1076"/>
          <ac:spMkLst>
            <pc:docMk/>
            <pc:sldMk cId="1581487877" sldId="288"/>
            <ac:spMk id="13" creationId="{00000000-0000-0000-0000-000000000000}"/>
          </ac:spMkLst>
        </pc:spChg>
        <pc:spChg chg="del">
          <ac:chgData name="Heather Fedirka" userId="07e1fc94-fd03-4b3a-a0a6-29acb945f757" providerId="ADAL" clId="{CD7796D0-2CBB-404A-8D14-5978B7F74805}" dt="2024-08-12T18:58:49.880" v="344" actId="478"/>
          <ac:spMkLst>
            <pc:docMk/>
            <pc:sldMk cId="1581487877" sldId="288"/>
            <ac:spMk id="17" creationId="{00000000-0000-0000-0000-000000000000}"/>
          </ac:spMkLst>
        </pc:spChg>
        <pc:spChg chg="del">
          <ac:chgData name="Heather Fedirka" userId="07e1fc94-fd03-4b3a-a0a6-29acb945f757" providerId="ADAL" clId="{CD7796D0-2CBB-404A-8D14-5978B7F74805}" dt="2024-08-12T18:58:49.880" v="344" actId="478"/>
          <ac:spMkLst>
            <pc:docMk/>
            <pc:sldMk cId="1581487877" sldId="288"/>
            <ac:spMk id="18" creationId="{00000000-0000-0000-0000-000000000000}"/>
          </ac:spMkLst>
        </pc:spChg>
        <pc:spChg chg="del">
          <ac:chgData name="Heather Fedirka" userId="07e1fc94-fd03-4b3a-a0a6-29acb945f757" providerId="ADAL" clId="{CD7796D0-2CBB-404A-8D14-5978B7F74805}" dt="2024-08-12T18:58:49.880" v="344" actId="478"/>
          <ac:spMkLst>
            <pc:docMk/>
            <pc:sldMk cId="1581487877" sldId="288"/>
            <ac:spMk id="19" creationId="{00000000-0000-0000-0000-000000000000}"/>
          </ac:spMkLst>
        </pc:spChg>
        <pc:spChg chg="mod">
          <ac:chgData name="Heather Fedirka" userId="07e1fc94-fd03-4b3a-a0a6-29acb945f757" providerId="ADAL" clId="{CD7796D0-2CBB-404A-8D14-5978B7F74805}" dt="2024-08-12T19:00:49.089" v="381" actId="207"/>
          <ac:spMkLst>
            <pc:docMk/>
            <pc:sldMk cId="1581487877" sldId="288"/>
            <ac:spMk id="31" creationId="{DAB1362D-F77E-4BB0-91A1-3065C20D7D2D}"/>
          </ac:spMkLst>
        </pc:spChg>
        <pc:picChg chg="del">
          <ac:chgData name="Heather Fedirka" userId="07e1fc94-fd03-4b3a-a0a6-29acb945f757" providerId="ADAL" clId="{CD7796D0-2CBB-404A-8D14-5978B7F74805}" dt="2024-08-12T18:58:46.129" v="343" actId="478"/>
          <ac:picMkLst>
            <pc:docMk/>
            <pc:sldMk cId="1581487877" sldId="288"/>
            <ac:picMk id="4" creationId="{00000000-0000-0000-0000-000000000000}"/>
          </ac:picMkLst>
        </pc:picChg>
        <pc:picChg chg="add mod">
          <ac:chgData name="Heather Fedirka" userId="07e1fc94-fd03-4b3a-a0a6-29acb945f757" providerId="ADAL" clId="{CD7796D0-2CBB-404A-8D14-5978B7F74805}" dt="2024-08-12T19:00:53.441" v="382" actId="1076"/>
          <ac:picMkLst>
            <pc:docMk/>
            <pc:sldMk cId="1581487877" sldId="288"/>
            <ac:picMk id="6" creationId="{1D80D220-2669-014B-C540-93DE0E8DE6C9}"/>
          </ac:picMkLst>
        </pc:picChg>
      </pc:sldChg>
      <pc:sldChg chg="delSp del mod">
        <pc:chgData name="Heather Fedirka" userId="07e1fc94-fd03-4b3a-a0a6-29acb945f757" providerId="ADAL" clId="{CD7796D0-2CBB-404A-8D14-5978B7F74805}" dt="2024-08-12T18:47:42.028" v="285" actId="2696"/>
        <pc:sldMkLst>
          <pc:docMk/>
          <pc:sldMk cId="1757503959" sldId="288"/>
        </pc:sldMkLst>
        <pc:spChg chg="del">
          <ac:chgData name="Heather Fedirka" userId="07e1fc94-fd03-4b3a-a0a6-29acb945f757" providerId="ADAL" clId="{CD7796D0-2CBB-404A-8D14-5978B7F74805}" dt="2024-08-12T18:11:56.625" v="49" actId="478"/>
          <ac:spMkLst>
            <pc:docMk/>
            <pc:sldMk cId="1757503959" sldId="288"/>
            <ac:spMk id="16" creationId="{D8EBE09C-F5FD-48CD-B6C5-0C0316B0A1F2}"/>
          </ac:spMkLst>
        </pc:spChg>
      </pc:sldChg>
      <pc:sldChg chg="modSp add mod">
        <pc:chgData name="Heather Fedirka" userId="07e1fc94-fd03-4b3a-a0a6-29acb945f757" providerId="ADAL" clId="{CD7796D0-2CBB-404A-8D14-5978B7F74805}" dt="2024-08-12T19:01:08.509" v="385" actId="207"/>
        <pc:sldMkLst>
          <pc:docMk/>
          <pc:sldMk cId="1354232429" sldId="289"/>
        </pc:sldMkLst>
        <pc:spChg chg="mod">
          <ac:chgData name="Heather Fedirka" userId="07e1fc94-fd03-4b3a-a0a6-29acb945f757" providerId="ADAL" clId="{CD7796D0-2CBB-404A-8D14-5978B7F74805}" dt="2024-08-12T19:01:05.169" v="384" actId="207"/>
          <ac:spMkLst>
            <pc:docMk/>
            <pc:sldMk cId="1354232429" sldId="289"/>
            <ac:spMk id="6" creationId="{00000000-0000-0000-0000-000000000000}"/>
          </ac:spMkLst>
        </pc:spChg>
        <pc:spChg chg="mod">
          <ac:chgData name="Heather Fedirka" userId="07e1fc94-fd03-4b3a-a0a6-29acb945f757" providerId="ADAL" clId="{CD7796D0-2CBB-404A-8D14-5978B7F74805}" dt="2024-08-12T19:01:08.509" v="385" actId="207"/>
          <ac:spMkLst>
            <pc:docMk/>
            <pc:sldMk cId="1354232429" sldId="289"/>
            <ac:spMk id="31" creationId="{DAB1362D-F77E-4BB0-91A1-3065C20D7D2D}"/>
          </ac:spMkLst>
        </pc:spChg>
      </pc:sldChg>
      <pc:sldChg chg="delSp del mod">
        <pc:chgData name="Heather Fedirka" userId="07e1fc94-fd03-4b3a-a0a6-29acb945f757" providerId="ADAL" clId="{CD7796D0-2CBB-404A-8D14-5978B7F74805}" dt="2024-08-12T18:47:42.028" v="285" actId="2696"/>
        <pc:sldMkLst>
          <pc:docMk/>
          <pc:sldMk cId="4258154697" sldId="289"/>
        </pc:sldMkLst>
        <pc:spChg chg="del">
          <ac:chgData name="Heather Fedirka" userId="07e1fc94-fd03-4b3a-a0a6-29acb945f757" providerId="ADAL" clId="{CD7796D0-2CBB-404A-8D14-5978B7F74805}" dt="2024-08-12T18:11:59.218" v="50" actId="478"/>
          <ac:spMkLst>
            <pc:docMk/>
            <pc:sldMk cId="4258154697" sldId="289"/>
            <ac:spMk id="23" creationId="{D8EBE09C-F5FD-48CD-B6C5-0C0316B0A1F2}"/>
          </ac:spMkLst>
        </pc:spChg>
      </pc:sldChg>
      <pc:sldChg chg="delSp modSp mod">
        <pc:chgData name="Heather Fedirka" userId="07e1fc94-fd03-4b3a-a0a6-29acb945f757" providerId="ADAL" clId="{CD7796D0-2CBB-404A-8D14-5978B7F74805}" dt="2024-08-12T18:47:57.636" v="312" actId="20577"/>
        <pc:sldMkLst>
          <pc:docMk/>
          <pc:sldMk cId="2872462781" sldId="291"/>
        </pc:sldMkLst>
        <pc:spChg chg="mod">
          <ac:chgData name="Heather Fedirka" userId="07e1fc94-fd03-4b3a-a0a6-29acb945f757" providerId="ADAL" clId="{CD7796D0-2CBB-404A-8D14-5978B7F74805}" dt="2024-08-12T18:47:57.636" v="312" actId="20577"/>
          <ac:spMkLst>
            <pc:docMk/>
            <pc:sldMk cId="2872462781" sldId="291"/>
            <ac:spMk id="6" creationId="{00000000-0000-0000-0000-000000000000}"/>
          </ac:spMkLst>
        </pc:spChg>
        <pc:spChg chg="del">
          <ac:chgData name="Heather Fedirka" userId="07e1fc94-fd03-4b3a-a0a6-29acb945f757" providerId="ADAL" clId="{CD7796D0-2CBB-404A-8D14-5978B7F74805}" dt="2024-08-12T18:12:01.977" v="51" actId="478"/>
          <ac:spMkLst>
            <pc:docMk/>
            <pc:sldMk cId="2872462781" sldId="291"/>
            <ac:spMk id="7" creationId="{D8EBE09C-F5FD-48CD-B6C5-0C0316B0A1F2}"/>
          </ac:spMkLst>
        </pc:spChg>
      </pc:sldChg>
      <pc:sldChg chg="delSp modSp mod">
        <pc:chgData name="Heather Fedirka" userId="07e1fc94-fd03-4b3a-a0a6-29acb945f757" providerId="ADAL" clId="{CD7796D0-2CBB-404A-8D14-5978B7F74805}" dt="2024-08-12T18:11:06.423" v="31" actId="478"/>
        <pc:sldMkLst>
          <pc:docMk/>
          <pc:sldMk cId="1421861387" sldId="298"/>
        </pc:sldMkLst>
        <pc:spChg chg="mod">
          <ac:chgData name="Heather Fedirka" userId="07e1fc94-fd03-4b3a-a0a6-29acb945f757" providerId="ADAL" clId="{CD7796D0-2CBB-404A-8D14-5978B7F74805}" dt="2024-08-12T18:07:55.121" v="0" actId="207"/>
          <ac:spMkLst>
            <pc:docMk/>
            <pc:sldMk cId="1421861387" sldId="298"/>
            <ac:spMk id="6" creationId="{3192007B-33ED-45B7-A3E4-CF3572F90B72}"/>
          </ac:spMkLst>
        </pc:spChg>
        <pc:spChg chg="del">
          <ac:chgData name="Heather Fedirka" userId="07e1fc94-fd03-4b3a-a0a6-29acb945f757" providerId="ADAL" clId="{CD7796D0-2CBB-404A-8D14-5978B7F74805}" dt="2024-08-12T18:11:06.423" v="31" actId="478"/>
          <ac:spMkLst>
            <pc:docMk/>
            <pc:sldMk cId="1421861387" sldId="298"/>
            <ac:spMk id="12" creationId="{D8EBE09C-F5FD-48CD-B6C5-0C0316B0A1F2}"/>
          </ac:spMkLst>
        </pc:spChg>
      </pc:sldChg>
      <pc:sldChg chg="addSp delSp modSp mod">
        <pc:chgData name="Heather Fedirka" userId="07e1fc94-fd03-4b3a-a0a6-29acb945f757" providerId="ADAL" clId="{CD7796D0-2CBB-404A-8D14-5978B7F74805}" dt="2024-08-20T18:26:36.744" v="612" actId="207"/>
        <pc:sldMkLst>
          <pc:docMk/>
          <pc:sldMk cId="2478709422" sldId="304"/>
        </pc:sldMkLst>
        <pc:spChg chg="mod">
          <ac:chgData name="Heather Fedirka" userId="07e1fc94-fd03-4b3a-a0a6-29acb945f757" providerId="ADAL" clId="{CD7796D0-2CBB-404A-8D14-5978B7F74805}" dt="2024-08-20T18:26:36.744" v="612" actId="207"/>
          <ac:spMkLst>
            <pc:docMk/>
            <pc:sldMk cId="2478709422" sldId="304"/>
            <ac:spMk id="3" creationId="{00000000-0000-0000-0000-000000000000}"/>
          </ac:spMkLst>
        </pc:spChg>
        <pc:spChg chg="add del mod">
          <ac:chgData name="Heather Fedirka" userId="07e1fc94-fd03-4b3a-a0a6-29acb945f757" providerId="ADAL" clId="{CD7796D0-2CBB-404A-8D14-5978B7F74805}" dt="2024-08-20T18:26:32.159" v="611" actId="478"/>
          <ac:spMkLst>
            <pc:docMk/>
            <pc:sldMk cId="2478709422" sldId="304"/>
            <ac:spMk id="6" creationId="{2CD5CE0A-4A25-FA6F-A832-E042F11B3D93}"/>
          </ac:spMkLst>
        </pc:spChg>
      </pc:sldChg>
      <pc:sldChg chg="add del">
        <pc:chgData name="Heather Fedirka" userId="07e1fc94-fd03-4b3a-a0a6-29acb945f757" providerId="ADAL" clId="{CD7796D0-2CBB-404A-8D14-5978B7F74805}" dt="2024-08-12T18:24:48.613" v="52" actId="47"/>
        <pc:sldMkLst>
          <pc:docMk/>
          <pc:sldMk cId="2510403291" sldId="305"/>
        </pc:sldMkLst>
      </pc:sldChg>
      <pc:sldChg chg="add">
        <pc:chgData name="Heather Fedirka" userId="07e1fc94-fd03-4b3a-a0a6-29acb945f757" providerId="ADAL" clId="{CD7796D0-2CBB-404A-8D14-5978B7F74805}" dt="2024-08-20T18:27:56.627" v="613"/>
        <pc:sldMkLst>
          <pc:docMk/>
          <pc:sldMk cId="4255573996" sldId="306"/>
        </pc:sldMkLst>
      </pc:sldChg>
      <pc:sldChg chg="add">
        <pc:chgData name="Heather Fedirka" userId="07e1fc94-fd03-4b3a-a0a6-29acb945f757" providerId="ADAL" clId="{CD7796D0-2CBB-404A-8D14-5978B7F74805}" dt="2024-08-20T18:27:56.627" v="613"/>
        <pc:sldMkLst>
          <pc:docMk/>
          <pc:sldMk cId="2726278244" sldId="307"/>
        </pc:sldMkLst>
      </pc:sldChg>
      <pc:sldChg chg="add">
        <pc:chgData name="Heather Fedirka" userId="07e1fc94-fd03-4b3a-a0a6-29acb945f757" providerId="ADAL" clId="{CD7796D0-2CBB-404A-8D14-5978B7F74805}" dt="2024-08-20T18:27:56.627" v="613"/>
        <pc:sldMkLst>
          <pc:docMk/>
          <pc:sldMk cId="259472772" sldId="308"/>
        </pc:sldMkLst>
      </pc:sldChg>
      <pc:sldChg chg="add">
        <pc:chgData name="Heather Fedirka" userId="07e1fc94-fd03-4b3a-a0a6-29acb945f757" providerId="ADAL" clId="{CD7796D0-2CBB-404A-8D14-5978B7F74805}" dt="2024-08-20T18:27:56.627" v="613"/>
        <pc:sldMkLst>
          <pc:docMk/>
          <pc:sldMk cId="3838965175" sldId="309"/>
        </pc:sldMkLst>
      </pc:sldChg>
      <pc:sldChg chg="add">
        <pc:chgData name="Heather Fedirka" userId="07e1fc94-fd03-4b3a-a0a6-29acb945f757" providerId="ADAL" clId="{CD7796D0-2CBB-404A-8D14-5978B7F74805}" dt="2024-08-20T18:27:56.627" v="613"/>
        <pc:sldMkLst>
          <pc:docMk/>
          <pc:sldMk cId="405262032" sldId="310"/>
        </pc:sldMkLst>
      </pc:sldChg>
      <pc:sldChg chg="add">
        <pc:chgData name="Heather Fedirka" userId="07e1fc94-fd03-4b3a-a0a6-29acb945f757" providerId="ADAL" clId="{CD7796D0-2CBB-404A-8D14-5978B7F74805}" dt="2024-08-20T18:27:56.627" v="613"/>
        <pc:sldMkLst>
          <pc:docMk/>
          <pc:sldMk cId="1003641830" sldId="312"/>
        </pc:sldMkLst>
      </pc:sldChg>
      <pc:sldChg chg="addSp delSp modSp mod">
        <pc:chgData name="Heather Fedirka" userId="07e1fc94-fd03-4b3a-a0a6-29acb945f757" providerId="ADAL" clId="{CD7796D0-2CBB-404A-8D14-5978B7F74805}" dt="2024-08-12T18:34:34.788" v="92" actId="207"/>
        <pc:sldMkLst>
          <pc:docMk/>
          <pc:sldMk cId="797642400" sldId="314"/>
        </pc:sldMkLst>
        <pc:spChg chg="del">
          <ac:chgData name="Heather Fedirka" userId="07e1fc94-fd03-4b3a-a0a6-29acb945f757" providerId="ADAL" clId="{CD7796D0-2CBB-404A-8D14-5978B7F74805}" dt="2024-08-12T18:11:14.920" v="33" actId="478"/>
          <ac:spMkLst>
            <pc:docMk/>
            <pc:sldMk cId="797642400" sldId="314"/>
            <ac:spMk id="9" creationId="{D8EBE09C-F5FD-48CD-B6C5-0C0316B0A1F2}"/>
          </ac:spMkLst>
        </pc:spChg>
        <pc:spChg chg="mod ord">
          <ac:chgData name="Heather Fedirka" userId="07e1fc94-fd03-4b3a-a0a6-29acb945f757" providerId="ADAL" clId="{CD7796D0-2CBB-404A-8D14-5978B7F74805}" dt="2024-08-12T18:33:53.415" v="86" actId="14100"/>
          <ac:spMkLst>
            <pc:docMk/>
            <pc:sldMk cId="797642400" sldId="314"/>
            <ac:spMk id="12" creationId="{00000000-0000-0000-0000-000000000000}"/>
          </ac:spMkLst>
        </pc:spChg>
        <pc:spChg chg="mod ord">
          <ac:chgData name="Heather Fedirka" userId="07e1fc94-fd03-4b3a-a0a6-29acb945f757" providerId="ADAL" clId="{CD7796D0-2CBB-404A-8D14-5978B7F74805}" dt="2024-08-12T18:34:09.314" v="90" actId="1076"/>
          <ac:spMkLst>
            <pc:docMk/>
            <pc:sldMk cId="797642400" sldId="314"/>
            <ac:spMk id="13" creationId="{00000000-0000-0000-0000-000000000000}"/>
          </ac:spMkLst>
        </pc:spChg>
        <pc:spChg chg="mod">
          <ac:chgData name="Heather Fedirka" userId="07e1fc94-fd03-4b3a-a0a6-29acb945f757" providerId="ADAL" clId="{CD7796D0-2CBB-404A-8D14-5978B7F74805}" dt="2024-08-12T18:34:34.788" v="92" actId="207"/>
          <ac:spMkLst>
            <pc:docMk/>
            <pc:sldMk cId="797642400" sldId="314"/>
            <ac:spMk id="31" creationId="{DAB1362D-F77E-4BB0-91A1-3065C20D7D2D}"/>
          </ac:spMkLst>
        </pc:spChg>
        <pc:picChg chg="del">
          <ac:chgData name="Heather Fedirka" userId="07e1fc94-fd03-4b3a-a0a6-29acb945f757" providerId="ADAL" clId="{CD7796D0-2CBB-404A-8D14-5978B7F74805}" dt="2024-08-12T18:33:01.722" v="78" actId="478"/>
          <ac:picMkLst>
            <pc:docMk/>
            <pc:sldMk cId="797642400" sldId="314"/>
            <ac:picMk id="4" creationId="{00000000-0000-0000-0000-000000000000}"/>
          </ac:picMkLst>
        </pc:picChg>
        <pc:picChg chg="add mod">
          <ac:chgData name="Heather Fedirka" userId="07e1fc94-fd03-4b3a-a0a6-29acb945f757" providerId="ADAL" clId="{CD7796D0-2CBB-404A-8D14-5978B7F74805}" dt="2024-08-12T18:33:39.777" v="82" actId="1440"/>
          <ac:picMkLst>
            <pc:docMk/>
            <pc:sldMk cId="797642400" sldId="314"/>
            <ac:picMk id="6" creationId="{4D888DA3-863E-3056-1DF9-7F1CB88EC7D0}"/>
          </ac:picMkLst>
        </pc:picChg>
      </pc:sldChg>
      <pc:sldChg chg="delSp modSp mod">
        <pc:chgData name="Heather Fedirka" userId="07e1fc94-fd03-4b3a-a0a6-29acb945f757" providerId="ADAL" clId="{CD7796D0-2CBB-404A-8D14-5978B7F74805}" dt="2024-08-12T18:34:49.561" v="104" actId="207"/>
        <pc:sldMkLst>
          <pc:docMk/>
          <pc:sldMk cId="1004014243" sldId="315"/>
        </pc:sldMkLst>
        <pc:spChg chg="del">
          <ac:chgData name="Heather Fedirka" userId="07e1fc94-fd03-4b3a-a0a6-29acb945f757" providerId="ADAL" clId="{CD7796D0-2CBB-404A-8D14-5978B7F74805}" dt="2024-08-12T18:11:17.141" v="34" actId="478"/>
          <ac:spMkLst>
            <pc:docMk/>
            <pc:sldMk cId="1004014243" sldId="315"/>
            <ac:spMk id="9" creationId="{D8EBE09C-F5FD-48CD-B6C5-0C0316B0A1F2}"/>
          </ac:spMkLst>
        </pc:spChg>
        <pc:spChg chg="mod">
          <ac:chgData name="Heather Fedirka" userId="07e1fc94-fd03-4b3a-a0a6-29acb945f757" providerId="ADAL" clId="{CD7796D0-2CBB-404A-8D14-5978B7F74805}" dt="2024-08-12T18:34:46.315" v="103" actId="1036"/>
          <ac:spMkLst>
            <pc:docMk/>
            <pc:sldMk cId="1004014243" sldId="315"/>
            <ac:spMk id="12" creationId="{00000000-0000-0000-0000-000000000000}"/>
          </ac:spMkLst>
        </pc:spChg>
        <pc:spChg chg="mod">
          <ac:chgData name="Heather Fedirka" userId="07e1fc94-fd03-4b3a-a0a6-29acb945f757" providerId="ADAL" clId="{CD7796D0-2CBB-404A-8D14-5978B7F74805}" dt="2024-08-12T18:34:46.315" v="103" actId="1036"/>
          <ac:spMkLst>
            <pc:docMk/>
            <pc:sldMk cId="1004014243" sldId="315"/>
            <ac:spMk id="13" creationId="{00000000-0000-0000-0000-000000000000}"/>
          </ac:spMkLst>
        </pc:spChg>
        <pc:spChg chg="mod">
          <ac:chgData name="Heather Fedirka" userId="07e1fc94-fd03-4b3a-a0a6-29acb945f757" providerId="ADAL" clId="{CD7796D0-2CBB-404A-8D14-5978B7F74805}" dt="2024-08-12T18:34:46.315" v="103" actId="1036"/>
          <ac:spMkLst>
            <pc:docMk/>
            <pc:sldMk cId="1004014243" sldId="315"/>
            <ac:spMk id="14" creationId="{00000000-0000-0000-0000-000000000000}"/>
          </ac:spMkLst>
        </pc:spChg>
        <pc:spChg chg="mod">
          <ac:chgData name="Heather Fedirka" userId="07e1fc94-fd03-4b3a-a0a6-29acb945f757" providerId="ADAL" clId="{CD7796D0-2CBB-404A-8D14-5978B7F74805}" dt="2024-08-12T18:34:46.315" v="103" actId="1036"/>
          <ac:spMkLst>
            <pc:docMk/>
            <pc:sldMk cId="1004014243" sldId="315"/>
            <ac:spMk id="15" creationId="{00000000-0000-0000-0000-000000000000}"/>
          </ac:spMkLst>
        </pc:spChg>
        <pc:spChg chg="mod">
          <ac:chgData name="Heather Fedirka" userId="07e1fc94-fd03-4b3a-a0a6-29acb945f757" providerId="ADAL" clId="{CD7796D0-2CBB-404A-8D14-5978B7F74805}" dt="2024-08-12T18:34:49.561" v="104" actId="207"/>
          <ac:spMkLst>
            <pc:docMk/>
            <pc:sldMk cId="1004014243" sldId="315"/>
            <ac:spMk id="31" creationId="{DAB1362D-F77E-4BB0-91A1-3065C20D7D2D}"/>
          </ac:spMkLst>
        </pc:spChg>
        <pc:picChg chg="mod">
          <ac:chgData name="Heather Fedirka" userId="07e1fc94-fd03-4b3a-a0a6-29acb945f757" providerId="ADAL" clId="{CD7796D0-2CBB-404A-8D14-5978B7F74805}" dt="2024-08-12T18:34:46.315" v="103" actId="1036"/>
          <ac:picMkLst>
            <pc:docMk/>
            <pc:sldMk cId="1004014243" sldId="315"/>
            <ac:picMk id="3" creationId="{00000000-0000-0000-0000-000000000000}"/>
          </ac:picMkLst>
        </pc:picChg>
        <pc:picChg chg="mod">
          <ac:chgData name="Heather Fedirka" userId="07e1fc94-fd03-4b3a-a0a6-29acb945f757" providerId="ADAL" clId="{CD7796D0-2CBB-404A-8D14-5978B7F74805}" dt="2024-08-12T18:34:46.315" v="103" actId="1036"/>
          <ac:picMkLst>
            <pc:docMk/>
            <pc:sldMk cId="1004014243" sldId="315"/>
            <ac:picMk id="6" creationId="{00000000-0000-0000-0000-000000000000}"/>
          </ac:picMkLst>
        </pc:picChg>
        <pc:picChg chg="mod">
          <ac:chgData name="Heather Fedirka" userId="07e1fc94-fd03-4b3a-a0a6-29acb945f757" providerId="ADAL" clId="{CD7796D0-2CBB-404A-8D14-5978B7F74805}" dt="2024-08-12T18:34:46.315" v="103" actId="1036"/>
          <ac:picMkLst>
            <pc:docMk/>
            <pc:sldMk cId="1004014243" sldId="315"/>
            <ac:picMk id="8" creationId="{00000000-0000-0000-0000-000000000000}"/>
          </ac:picMkLst>
        </pc:picChg>
      </pc:sldChg>
      <pc:sldChg chg="delSp modSp mod">
        <pc:chgData name="Heather Fedirka" userId="07e1fc94-fd03-4b3a-a0a6-29acb945f757" providerId="ADAL" clId="{CD7796D0-2CBB-404A-8D14-5978B7F74805}" dt="2024-08-12T18:34:54.792" v="105" actId="207"/>
        <pc:sldMkLst>
          <pc:docMk/>
          <pc:sldMk cId="2707674446" sldId="316"/>
        </pc:sldMkLst>
        <pc:spChg chg="del">
          <ac:chgData name="Heather Fedirka" userId="07e1fc94-fd03-4b3a-a0a6-29acb945f757" providerId="ADAL" clId="{CD7796D0-2CBB-404A-8D14-5978B7F74805}" dt="2024-08-12T18:11:19.650" v="35" actId="478"/>
          <ac:spMkLst>
            <pc:docMk/>
            <pc:sldMk cId="2707674446" sldId="316"/>
            <ac:spMk id="9" creationId="{D8EBE09C-F5FD-48CD-B6C5-0C0316B0A1F2}"/>
          </ac:spMkLst>
        </pc:spChg>
        <pc:spChg chg="mod">
          <ac:chgData name="Heather Fedirka" userId="07e1fc94-fd03-4b3a-a0a6-29acb945f757" providerId="ADAL" clId="{CD7796D0-2CBB-404A-8D14-5978B7F74805}" dt="2024-08-12T18:34:54.792" v="105" actId="207"/>
          <ac:spMkLst>
            <pc:docMk/>
            <pc:sldMk cId="2707674446" sldId="316"/>
            <ac:spMk id="31" creationId="{DAB1362D-F77E-4BB0-91A1-3065C20D7D2D}"/>
          </ac:spMkLst>
        </pc:spChg>
      </pc:sldChg>
      <pc:sldChg chg="addSp delSp modSp mod">
        <pc:chgData name="Heather Fedirka" userId="07e1fc94-fd03-4b3a-a0a6-29acb945f757" providerId="ADAL" clId="{CD7796D0-2CBB-404A-8D14-5978B7F74805}" dt="2024-08-12T18:35:28.784" v="110" actId="207"/>
        <pc:sldMkLst>
          <pc:docMk/>
          <pc:sldMk cId="4112488293" sldId="317"/>
        </pc:sldMkLst>
        <pc:spChg chg="add mod">
          <ac:chgData name="Heather Fedirka" userId="07e1fc94-fd03-4b3a-a0a6-29acb945f757" providerId="ADAL" clId="{CD7796D0-2CBB-404A-8D14-5978B7F74805}" dt="2024-08-12T18:35:25.791" v="109"/>
          <ac:spMkLst>
            <pc:docMk/>
            <pc:sldMk cId="4112488293" sldId="317"/>
            <ac:spMk id="6" creationId="{170C11FA-C1DD-C097-2065-5EC646EF335C}"/>
          </ac:spMkLst>
        </pc:spChg>
        <pc:spChg chg="add mod">
          <ac:chgData name="Heather Fedirka" userId="07e1fc94-fd03-4b3a-a0a6-29acb945f757" providerId="ADAL" clId="{CD7796D0-2CBB-404A-8D14-5978B7F74805}" dt="2024-08-12T18:35:25.791" v="109"/>
          <ac:spMkLst>
            <pc:docMk/>
            <pc:sldMk cId="4112488293" sldId="317"/>
            <ac:spMk id="8" creationId="{9AD6A4E6-3E8C-E3E9-55B4-60BDE417DB47}"/>
          </ac:spMkLst>
        </pc:spChg>
        <pc:spChg chg="del">
          <ac:chgData name="Heather Fedirka" userId="07e1fc94-fd03-4b3a-a0a6-29acb945f757" providerId="ADAL" clId="{CD7796D0-2CBB-404A-8D14-5978B7F74805}" dt="2024-08-12T18:11:24.683" v="37" actId="478"/>
          <ac:spMkLst>
            <pc:docMk/>
            <pc:sldMk cId="4112488293" sldId="317"/>
            <ac:spMk id="10" creationId="{D8EBE09C-F5FD-48CD-B6C5-0C0316B0A1F2}"/>
          </ac:spMkLst>
        </pc:spChg>
        <pc:spChg chg="del">
          <ac:chgData name="Heather Fedirka" userId="07e1fc94-fd03-4b3a-a0a6-29acb945f757" providerId="ADAL" clId="{CD7796D0-2CBB-404A-8D14-5978B7F74805}" dt="2024-08-12T18:35:17.602" v="108" actId="478"/>
          <ac:spMkLst>
            <pc:docMk/>
            <pc:sldMk cId="4112488293" sldId="317"/>
            <ac:spMk id="20" creationId="{00000000-0000-0000-0000-000000000000}"/>
          </ac:spMkLst>
        </pc:spChg>
        <pc:spChg chg="del">
          <ac:chgData name="Heather Fedirka" userId="07e1fc94-fd03-4b3a-a0a6-29acb945f757" providerId="ADAL" clId="{CD7796D0-2CBB-404A-8D14-5978B7F74805}" dt="2024-08-12T18:35:16.991" v="107" actId="478"/>
          <ac:spMkLst>
            <pc:docMk/>
            <pc:sldMk cId="4112488293" sldId="317"/>
            <ac:spMk id="30" creationId="{00000000-0000-0000-0000-000000000000}"/>
          </ac:spMkLst>
        </pc:spChg>
        <pc:spChg chg="mod">
          <ac:chgData name="Heather Fedirka" userId="07e1fc94-fd03-4b3a-a0a6-29acb945f757" providerId="ADAL" clId="{CD7796D0-2CBB-404A-8D14-5978B7F74805}" dt="2024-08-12T18:35:28.784" v="110" actId="207"/>
          <ac:spMkLst>
            <pc:docMk/>
            <pc:sldMk cId="4112488293" sldId="317"/>
            <ac:spMk id="31" creationId="{DAB1362D-F77E-4BB0-91A1-3065C20D7D2D}"/>
          </ac:spMkLst>
        </pc:spChg>
        <pc:picChg chg="del">
          <ac:chgData name="Heather Fedirka" userId="07e1fc94-fd03-4b3a-a0a6-29acb945f757" providerId="ADAL" clId="{CD7796D0-2CBB-404A-8D14-5978B7F74805}" dt="2024-08-12T18:35:15.639" v="106" actId="478"/>
          <ac:picMkLst>
            <pc:docMk/>
            <pc:sldMk cId="4112488293" sldId="317"/>
            <ac:picMk id="3" creationId="{00000000-0000-0000-0000-000000000000}"/>
          </ac:picMkLst>
        </pc:picChg>
        <pc:picChg chg="add mod">
          <ac:chgData name="Heather Fedirka" userId="07e1fc94-fd03-4b3a-a0a6-29acb945f757" providerId="ADAL" clId="{CD7796D0-2CBB-404A-8D14-5978B7F74805}" dt="2024-08-12T18:35:25.791" v="109"/>
          <ac:picMkLst>
            <pc:docMk/>
            <pc:sldMk cId="4112488293" sldId="317"/>
            <ac:picMk id="4" creationId="{0A627DF7-3BF2-0132-5882-0D358AE2F3AC}"/>
          </ac:picMkLst>
        </pc:picChg>
      </pc:sldChg>
      <pc:sldChg chg="addSp delSp modSp mod">
        <pc:chgData name="Heather Fedirka" userId="07e1fc94-fd03-4b3a-a0a6-29acb945f757" providerId="ADAL" clId="{CD7796D0-2CBB-404A-8D14-5978B7F74805}" dt="2024-08-12T18:35:58.341" v="169" actId="1036"/>
        <pc:sldMkLst>
          <pc:docMk/>
          <pc:sldMk cId="2547933086" sldId="318"/>
        </pc:sldMkLst>
        <pc:spChg chg="add mod">
          <ac:chgData name="Heather Fedirka" userId="07e1fc94-fd03-4b3a-a0a6-29acb945f757" providerId="ADAL" clId="{CD7796D0-2CBB-404A-8D14-5978B7F74805}" dt="2024-08-12T18:35:53.635" v="166" actId="1037"/>
          <ac:spMkLst>
            <pc:docMk/>
            <pc:sldMk cId="2547933086" sldId="318"/>
            <ac:spMk id="6" creationId="{FB7FB563-A252-FE53-3E65-746D3339AFDB}"/>
          </ac:spMkLst>
        </pc:spChg>
        <pc:spChg chg="add mod">
          <ac:chgData name="Heather Fedirka" userId="07e1fc94-fd03-4b3a-a0a6-29acb945f757" providerId="ADAL" clId="{CD7796D0-2CBB-404A-8D14-5978B7F74805}" dt="2024-08-12T18:35:53.635" v="166" actId="1037"/>
          <ac:spMkLst>
            <pc:docMk/>
            <pc:sldMk cId="2547933086" sldId="318"/>
            <ac:spMk id="8" creationId="{A0899177-5DF6-4B21-88D9-9B0359130338}"/>
          </ac:spMkLst>
        </pc:spChg>
        <pc:spChg chg="del">
          <ac:chgData name="Heather Fedirka" userId="07e1fc94-fd03-4b3a-a0a6-29acb945f757" providerId="ADAL" clId="{CD7796D0-2CBB-404A-8D14-5978B7F74805}" dt="2024-08-12T18:11:26.831" v="38" actId="478"/>
          <ac:spMkLst>
            <pc:docMk/>
            <pc:sldMk cId="2547933086" sldId="318"/>
            <ac:spMk id="9" creationId="{D8EBE09C-F5FD-48CD-B6C5-0C0316B0A1F2}"/>
          </ac:spMkLst>
        </pc:spChg>
        <pc:spChg chg="del">
          <ac:chgData name="Heather Fedirka" userId="07e1fc94-fd03-4b3a-a0a6-29acb945f757" providerId="ADAL" clId="{CD7796D0-2CBB-404A-8D14-5978B7F74805}" dt="2024-08-12T18:35:35.590" v="111" actId="478"/>
          <ac:spMkLst>
            <pc:docMk/>
            <pc:sldMk cId="2547933086" sldId="318"/>
            <ac:spMk id="12" creationId="{00000000-0000-0000-0000-000000000000}"/>
          </ac:spMkLst>
        </pc:spChg>
        <pc:spChg chg="del">
          <ac:chgData name="Heather Fedirka" userId="07e1fc94-fd03-4b3a-a0a6-29acb945f757" providerId="ADAL" clId="{CD7796D0-2CBB-404A-8D14-5978B7F74805}" dt="2024-08-12T18:35:35.590" v="111" actId="478"/>
          <ac:spMkLst>
            <pc:docMk/>
            <pc:sldMk cId="2547933086" sldId="318"/>
            <ac:spMk id="13" creationId="{00000000-0000-0000-0000-000000000000}"/>
          </ac:spMkLst>
        </pc:spChg>
        <pc:spChg chg="mod">
          <ac:chgData name="Heather Fedirka" userId="07e1fc94-fd03-4b3a-a0a6-29acb945f757" providerId="ADAL" clId="{CD7796D0-2CBB-404A-8D14-5978B7F74805}" dt="2024-08-12T18:35:58.341" v="169" actId="1036"/>
          <ac:spMkLst>
            <pc:docMk/>
            <pc:sldMk cId="2547933086" sldId="318"/>
            <ac:spMk id="31" creationId="{DAB1362D-F77E-4BB0-91A1-3065C20D7D2D}"/>
          </ac:spMkLst>
        </pc:spChg>
        <pc:picChg chg="add mod">
          <ac:chgData name="Heather Fedirka" userId="07e1fc94-fd03-4b3a-a0a6-29acb945f757" providerId="ADAL" clId="{CD7796D0-2CBB-404A-8D14-5978B7F74805}" dt="2024-08-12T18:35:53.635" v="166" actId="1037"/>
          <ac:picMkLst>
            <pc:docMk/>
            <pc:sldMk cId="2547933086" sldId="318"/>
            <ac:picMk id="3" creationId="{C943AA88-A892-B806-FA5A-FBEE9716B00F}"/>
          </ac:picMkLst>
        </pc:picChg>
        <pc:picChg chg="del">
          <ac:chgData name="Heather Fedirka" userId="07e1fc94-fd03-4b3a-a0a6-29acb945f757" providerId="ADAL" clId="{CD7796D0-2CBB-404A-8D14-5978B7F74805}" dt="2024-08-12T18:35:35.590" v="111" actId="478"/>
          <ac:picMkLst>
            <pc:docMk/>
            <pc:sldMk cId="2547933086" sldId="318"/>
            <ac:picMk id="4" creationId="{00000000-0000-0000-0000-000000000000}"/>
          </ac:picMkLst>
        </pc:picChg>
      </pc:sldChg>
      <pc:sldChg chg="delSp modSp mod">
        <pc:chgData name="Heather Fedirka" userId="07e1fc94-fd03-4b3a-a0a6-29acb945f757" providerId="ADAL" clId="{CD7796D0-2CBB-404A-8D14-5978B7F74805}" dt="2024-08-12T18:36:12.164" v="171" actId="207"/>
        <pc:sldMkLst>
          <pc:docMk/>
          <pc:sldMk cId="836470763" sldId="319"/>
        </pc:sldMkLst>
        <pc:spChg chg="del">
          <ac:chgData name="Heather Fedirka" userId="07e1fc94-fd03-4b3a-a0a6-29acb945f757" providerId="ADAL" clId="{CD7796D0-2CBB-404A-8D14-5978B7F74805}" dt="2024-08-12T18:11:29.552" v="39" actId="478"/>
          <ac:spMkLst>
            <pc:docMk/>
            <pc:sldMk cId="836470763" sldId="319"/>
            <ac:spMk id="9" creationId="{D8EBE09C-F5FD-48CD-B6C5-0C0316B0A1F2}"/>
          </ac:spMkLst>
        </pc:spChg>
        <pc:spChg chg="mod">
          <ac:chgData name="Heather Fedirka" userId="07e1fc94-fd03-4b3a-a0a6-29acb945f757" providerId="ADAL" clId="{CD7796D0-2CBB-404A-8D14-5978B7F74805}" dt="2024-08-12T18:36:09.346" v="170" actId="1076"/>
          <ac:spMkLst>
            <pc:docMk/>
            <pc:sldMk cId="836470763" sldId="319"/>
            <ac:spMk id="12" creationId="{00000000-0000-0000-0000-000000000000}"/>
          </ac:spMkLst>
        </pc:spChg>
        <pc:spChg chg="mod">
          <ac:chgData name="Heather Fedirka" userId="07e1fc94-fd03-4b3a-a0a6-29acb945f757" providerId="ADAL" clId="{CD7796D0-2CBB-404A-8D14-5978B7F74805}" dt="2024-08-12T18:36:09.346" v="170" actId="1076"/>
          <ac:spMkLst>
            <pc:docMk/>
            <pc:sldMk cId="836470763" sldId="319"/>
            <ac:spMk id="13" creationId="{00000000-0000-0000-0000-000000000000}"/>
          </ac:spMkLst>
        </pc:spChg>
        <pc:spChg chg="mod">
          <ac:chgData name="Heather Fedirka" userId="07e1fc94-fd03-4b3a-a0a6-29acb945f757" providerId="ADAL" clId="{CD7796D0-2CBB-404A-8D14-5978B7F74805}" dt="2024-08-12T18:36:09.346" v="170" actId="1076"/>
          <ac:spMkLst>
            <pc:docMk/>
            <pc:sldMk cId="836470763" sldId="319"/>
            <ac:spMk id="14" creationId="{00000000-0000-0000-0000-000000000000}"/>
          </ac:spMkLst>
        </pc:spChg>
        <pc:spChg chg="mod">
          <ac:chgData name="Heather Fedirka" userId="07e1fc94-fd03-4b3a-a0a6-29acb945f757" providerId="ADAL" clId="{CD7796D0-2CBB-404A-8D14-5978B7F74805}" dt="2024-08-12T18:36:09.346" v="170" actId="1076"/>
          <ac:spMkLst>
            <pc:docMk/>
            <pc:sldMk cId="836470763" sldId="319"/>
            <ac:spMk id="15" creationId="{00000000-0000-0000-0000-000000000000}"/>
          </ac:spMkLst>
        </pc:spChg>
        <pc:spChg chg="mod">
          <ac:chgData name="Heather Fedirka" userId="07e1fc94-fd03-4b3a-a0a6-29acb945f757" providerId="ADAL" clId="{CD7796D0-2CBB-404A-8D14-5978B7F74805}" dt="2024-08-12T18:36:12.164" v="171" actId="207"/>
          <ac:spMkLst>
            <pc:docMk/>
            <pc:sldMk cId="836470763" sldId="319"/>
            <ac:spMk id="31" creationId="{DAB1362D-F77E-4BB0-91A1-3065C20D7D2D}"/>
          </ac:spMkLst>
        </pc:spChg>
        <pc:picChg chg="mod">
          <ac:chgData name="Heather Fedirka" userId="07e1fc94-fd03-4b3a-a0a6-29acb945f757" providerId="ADAL" clId="{CD7796D0-2CBB-404A-8D14-5978B7F74805}" dt="2024-08-12T18:36:09.346" v="170" actId="1076"/>
          <ac:picMkLst>
            <pc:docMk/>
            <pc:sldMk cId="836470763" sldId="319"/>
            <ac:picMk id="3" creationId="{00000000-0000-0000-0000-000000000000}"/>
          </ac:picMkLst>
        </pc:picChg>
        <pc:picChg chg="mod">
          <ac:chgData name="Heather Fedirka" userId="07e1fc94-fd03-4b3a-a0a6-29acb945f757" providerId="ADAL" clId="{CD7796D0-2CBB-404A-8D14-5978B7F74805}" dt="2024-08-12T18:36:09.346" v="170" actId="1076"/>
          <ac:picMkLst>
            <pc:docMk/>
            <pc:sldMk cId="836470763" sldId="319"/>
            <ac:picMk id="6" creationId="{00000000-0000-0000-0000-000000000000}"/>
          </ac:picMkLst>
        </pc:picChg>
        <pc:picChg chg="mod">
          <ac:chgData name="Heather Fedirka" userId="07e1fc94-fd03-4b3a-a0a6-29acb945f757" providerId="ADAL" clId="{CD7796D0-2CBB-404A-8D14-5978B7F74805}" dt="2024-08-12T18:36:09.346" v="170" actId="1076"/>
          <ac:picMkLst>
            <pc:docMk/>
            <pc:sldMk cId="836470763" sldId="319"/>
            <ac:picMk id="8" creationId="{00000000-0000-0000-0000-000000000000}"/>
          </ac:picMkLst>
        </pc:picChg>
      </pc:sldChg>
      <pc:sldChg chg="addSp delSp modSp mod">
        <pc:chgData name="Heather Fedirka" userId="07e1fc94-fd03-4b3a-a0a6-29acb945f757" providerId="ADAL" clId="{CD7796D0-2CBB-404A-8D14-5978B7F74805}" dt="2024-08-12T18:37:24.601" v="199" actId="207"/>
        <pc:sldMkLst>
          <pc:docMk/>
          <pc:sldMk cId="586034806" sldId="320"/>
        </pc:sldMkLst>
        <pc:spChg chg="add mod">
          <ac:chgData name="Heather Fedirka" userId="07e1fc94-fd03-4b3a-a0a6-29acb945f757" providerId="ADAL" clId="{CD7796D0-2CBB-404A-8D14-5978B7F74805}" dt="2024-08-12T18:37:21.548" v="198"/>
          <ac:spMkLst>
            <pc:docMk/>
            <pc:sldMk cId="586034806" sldId="320"/>
            <ac:spMk id="6" creationId="{6327408F-171C-3394-3418-C2CAC127120B}"/>
          </ac:spMkLst>
        </pc:spChg>
        <pc:spChg chg="add mod">
          <ac:chgData name="Heather Fedirka" userId="07e1fc94-fd03-4b3a-a0a6-29acb945f757" providerId="ADAL" clId="{CD7796D0-2CBB-404A-8D14-5978B7F74805}" dt="2024-08-12T18:37:21.548" v="198"/>
          <ac:spMkLst>
            <pc:docMk/>
            <pc:sldMk cId="586034806" sldId="320"/>
            <ac:spMk id="8" creationId="{9B889E6D-1ABA-96C6-ED98-4F8583239239}"/>
          </ac:spMkLst>
        </pc:spChg>
        <pc:spChg chg="del">
          <ac:chgData name="Heather Fedirka" userId="07e1fc94-fd03-4b3a-a0a6-29acb945f757" providerId="ADAL" clId="{CD7796D0-2CBB-404A-8D14-5978B7F74805}" dt="2024-08-12T18:11:39.690" v="42" actId="478"/>
          <ac:spMkLst>
            <pc:docMk/>
            <pc:sldMk cId="586034806" sldId="320"/>
            <ac:spMk id="10" creationId="{D8EBE09C-F5FD-48CD-B6C5-0C0316B0A1F2}"/>
          </ac:spMkLst>
        </pc:spChg>
        <pc:spChg chg="del">
          <ac:chgData name="Heather Fedirka" userId="07e1fc94-fd03-4b3a-a0a6-29acb945f757" providerId="ADAL" clId="{CD7796D0-2CBB-404A-8D14-5978B7F74805}" dt="2024-08-12T18:37:11.088" v="194" actId="478"/>
          <ac:spMkLst>
            <pc:docMk/>
            <pc:sldMk cId="586034806" sldId="320"/>
            <ac:spMk id="20" creationId="{00000000-0000-0000-0000-000000000000}"/>
          </ac:spMkLst>
        </pc:spChg>
        <pc:spChg chg="del">
          <ac:chgData name="Heather Fedirka" userId="07e1fc94-fd03-4b3a-a0a6-29acb945f757" providerId="ADAL" clId="{CD7796D0-2CBB-404A-8D14-5978B7F74805}" dt="2024-08-12T18:37:10.431" v="193" actId="478"/>
          <ac:spMkLst>
            <pc:docMk/>
            <pc:sldMk cId="586034806" sldId="320"/>
            <ac:spMk id="30" creationId="{00000000-0000-0000-0000-000000000000}"/>
          </ac:spMkLst>
        </pc:spChg>
        <pc:spChg chg="add del mod">
          <ac:chgData name="Heather Fedirka" userId="07e1fc94-fd03-4b3a-a0a6-29acb945f757" providerId="ADAL" clId="{CD7796D0-2CBB-404A-8D14-5978B7F74805}" dt="2024-08-12T18:37:24.601" v="199" actId="207"/>
          <ac:spMkLst>
            <pc:docMk/>
            <pc:sldMk cId="586034806" sldId="320"/>
            <ac:spMk id="31" creationId="{DAB1362D-F77E-4BB0-91A1-3065C20D7D2D}"/>
          </ac:spMkLst>
        </pc:spChg>
        <pc:picChg chg="del">
          <ac:chgData name="Heather Fedirka" userId="07e1fc94-fd03-4b3a-a0a6-29acb945f757" providerId="ADAL" clId="{CD7796D0-2CBB-404A-8D14-5978B7F74805}" dt="2024-08-12T18:37:06.101" v="190" actId="478"/>
          <ac:picMkLst>
            <pc:docMk/>
            <pc:sldMk cId="586034806" sldId="320"/>
            <ac:picMk id="3" creationId="{00000000-0000-0000-0000-000000000000}"/>
          </ac:picMkLst>
        </pc:picChg>
        <pc:picChg chg="add mod">
          <ac:chgData name="Heather Fedirka" userId="07e1fc94-fd03-4b3a-a0a6-29acb945f757" providerId="ADAL" clId="{CD7796D0-2CBB-404A-8D14-5978B7F74805}" dt="2024-08-12T18:37:21.548" v="198"/>
          <ac:picMkLst>
            <pc:docMk/>
            <pc:sldMk cId="586034806" sldId="320"/>
            <ac:picMk id="4" creationId="{AE433A29-0C0F-3D42-9295-CDEFC166BB7F}"/>
          </ac:picMkLst>
        </pc:picChg>
      </pc:sldChg>
      <pc:sldChg chg="addSp delSp modSp mod">
        <pc:chgData name="Heather Fedirka" userId="07e1fc94-fd03-4b3a-a0a6-29acb945f757" providerId="ADAL" clId="{CD7796D0-2CBB-404A-8D14-5978B7F74805}" dt="2024-08-12T18:37:36.237" v="201" actId="207"/>
        <pc:sldMkLst>
          <pc:docMk/>
          <pc:sldMk cId="2647735259" sldId="321"/>
        </pc:sldMkLst>
        <pc:spChg chg="add mod">
          <ac:chgData name="Heather Fedirka" userId="07e1fc94-fd03-4b3a-a0a6-29acb945f757" providerId="ADAL" clId="{CD7796D0-2CBB-404A-8D14-5978B7F74805}" dt="2024-08-12T18:37:33.227" v="200"/>
          <ac:spMkLst>
            <pc:docMk/>
            <pc:sldMk cId="2647735259" sldId="321"/>
            <ac:spMk id="6" creationId="{23945BB0-EF14-475C-424D-D080E11011E4}"/>
          </ac:spMkLst>
        </pc:spChg>
        <pc:spChg chg="add mod">
          <ac:chgData name="Heather Fedirka" userId="07e1fc94-fd03-4b3a-a0a6-29acb945f757" providerId="ADAL" clId="{CD7796D0-2CBB-404A-8D14-5978B7F74805}" dt="2024-08-12T18:37:33.227" v="200"/>
          <ac:spMkLst>
            <pc:docMk/>
            <pc:sldMk cId="2647735259" sldId="321"/>
            <ac:spMk id="8" creationId="{0D5E2B76-E9C8-35A2-CA3B-E146797CF022}"/>
          </ac:spMkLst>
        </pc:spChg>
        <pc:spChg chg="del">
          <ac:chgData name="Heather Fedirka" userId="07e1fc94-fd03-4b3a-a0a6-29acb945f757" providerId="ADAL" clId="{CD7796D0-2CBB-404A-8D14-5978B7F74805}" dt="2024-08-12T18:11:42.066" v="43" actId="478"/>
          <ac:spMkLst>
            <pc:docMk/>
            <pc:sldMk cId="2647735259" sldId="321"/>
            <ac:spMk id="9" creationId="{D8EBE09C-F5FD-48CD-B6C5-0C0316B0A1F2}"/>
          </ac:spMkLst>
        </pc:spChg>
        <pc:spChg chg="del">
          <ac:chgData name="Heather Fedirka" userId="07e1fc94-fd03-4b3a-a0a6-29acb945f757" providerId="ADAL" clId="{CD7796D0-2CBB-404A-8D14-5978B7F74805}" dt="2024-08-12T18:37:14.069" v="196" actId="478"/>
          <ac:spMkLst>
            <pc:docMk/>
            <pc:sldMk cId="2647735259" sldId="321"/>
            <ac:spMk id="12" creationId="{00000000-0000-0000-0000-000000000000}"/>
          </ac:spMkLst>
        </pc:spChg>
        <pc:spChg chg="del">
          <ac:chgData name="Heather Fedirka" userId="07e1fc94-fd03-4b3a-a0a6-29acb945f757" providerId="ADAL" clId="{CD7796D0-2CBB-404A-8D14-5978B7F74805}" dt="2024-08-12T18:37:13.265" v="195" actId="478"/>
          <ac:spMkLst>
            <pc:docMk/>
            <pc:sldMk cId="2647735259" sldId="321"/>
            <ac:spMk id="13" creationId="{00000000-0000-0000-0000-000000000000}"/>
          </ac:spMkLst>
        </pc:spChg>
        <pc:spChg chg="mod">
          <ac:chgData name="Heather Fedirka" userId="07e1fc94-fd03-4b3a-a0a6-29acb945f757" providerId="ADAL" clId="{CD7796D0-2CBB-404A-8D14-5978B7F74805}" dt="2024-08-12T18:37:36.237" v="201" actId="207"/>
          <ac:spMkLst>
            <pc:docMk/>
            <pc:sldMk cId="2647735259" sldId="321"/>
            <ac:spMk id="31" creationId="{DAB1362D-F77E-4BB0-91A1-3065C20D7D2D}"/>
          </ac:spMkLst>
        </pc:spChg>
        <pc:picChg chg="add mod">
          <ac:chgData name="Heather Fedirka" userId="07e1fc94-fd03-4b3a-a0a6-29acb945f757" providerId="ADAL" clId="{CD7796D0-2CBB-404A-8D14-5978B7F74805}" dt="2024-08-12T18:37:33.227" v="200"/>
          <ac:picMkLst>
            <pc:docMk/>
            <pc:sldMk cId="2647735259" sldId="321"/>
            <ac:picMk id="3" creationId="{B039F940-0FCB-1CAF-CEA8-120C0FF8EFF8}"/>
          </ac:picMkLst>
        </pc:picChg>
        <pc:picChg chg="del">
          <ac:chgData name="Heather Fedirka" userId="07e1fc94-fd03-4b3a-a0a6-29acb945f757" providerId="ADAL" clId="{CD7796D0-2CBB-404A-8D14-5978B7F74805}" dt="2024-08-12T18:37:14.534" v="197" actId="478"/>
          <ac:picMkLst>
            <pc:docMk/>
            <pc:sldMk cId="2647735259" sldId="321"/>
            <ac:picMk id="4" creationId="{00000000-0000-0000-0000-000000000000}"/>
          </ac:picMkLst>
        </pc:picChg>
      </pc:sldChg>
      <pc:sldChg chg="delSp modSp mod">
        <pc:chgData name="Heather Fedirka" userId="07e1fc94-fd03-4b3a-a0a6-29acb945f757" providerId="ADAL" clId="{CD7796D0-2CBB-404A-8D14-5978B7F74805}" dt="2024-08-12T18:38:05.535" v="228" actId="207"/>
        <pc:sldMkLst>
          <pc:docMk/>
          <pc:sldMk cId="1050007771" sldId="322"/>
        </pc:sldMkLst>
        <pc:spChg chg="del">
          <ac:chgData name="Heather Fedirka" userId="07e1fc94-fd03-4b3a-a0a6-29acb945f757" providerId="ADAL" clId="{CD7796D0-2CBB-404A-8D14-5978B7F74805}" dt="2024-08-12T18:11:44.103" v="44" actId="478"/>
          <ac:spMkLst>
            <pc:docMk/>
            <pc:sldMk cId="1050007771" sldId="322"/>
            <ac:spMk id="9" creationId="{D8EBE09C-F5FD-48CD-B6C5-0C0316B0A1F2}"/>
          </ac:spMkLst>
        </pc:spChg>
        <pc:spChg chg="mod">
          <ac:chgData name="Heather Fedirka" userId="07e1fc94-fd03-4b3a-a0a6-29acb945f757" providerId="ADAL" clId="{CD7796D0-2CBB-404A-8D14-5978B7F74805}" dt="2024-08-12T18:37:48.788" v="218" actId="1036"/>
          <ac:spMkLst>
            <pc:docMk/>
            <pc:sldMk cId="1050007771" sldId="322"/>
            <ac:spMk id="12" creationId="{00000000-0000-0000-0000-000000000000}"/>
          </ac:spMkLst>
        </pc:spChg>
        <pc:spChg chg="mod">
          <ac:chgData name="Heather Fedirka" userId="07e1fc94-fd03-4b3a-a0a6-29acb945f757" providerId="ADAL" clId="{CD7796D0-2CBB-404A-8D14-5978B7F74805}" dt="2024-08-12T18:37:48.788" v="218" actId="1036"/>
          <ac:spMkLst>
            <pc:docMk/>
            <pc:sldMk cId="1050007771" sldId="322"/>
            <ac:spMk id="13" creationId="{00000000-0000-0000-0000-000000000000}"/>
          </ac:spMkLst>
        </pc:spChg>
        <pc:spChg chg="mod">
          <ac:chgData name="Heather Fedirka" userId="07e1fc94-fd03-4b3a-a0a6-29acb945f757" providerId="ADAL" clId="{CD7796D0-2CBB-404A-8D14-5978B7F74805}" dt="2024-08-12T18:37:48.788" v="218" actId="1036"/>
          <ac:spMkLst>
            <pc:docMk/>
            <pc:sldMk cId="1050007771" sldId="322"/>
            <ac:spMk id="14" creationId="{00000000-0000-0000-0000-000000000000}"/>
          </ac:spMkLst>
        </pc:spChg>
        <pc:spChg chg="mod">
          <ac:chgData name="Heather Fedirka" userId="07e1fc94-fd03-4b3a-a0a6-29acb945f757" providerId="ADAL" clId="{CD7796D0-2CBB-404A-8D14-5978B7F74805}" dt="2024-08-12T18:37:48.788" v="218" actId="1036"/>
          <ac:spMkLst>
            <pc:docMk/>
            <pc:sldMk cId="1050007771" sldId="322"/>
            <ac:spMk id="15" creationId="{00000000-0000-0000-0000-000000000000}"/>
          </ac:spMkLst>
        </pc:spChg>
        <pc:spChg chg="mod">
          <ac:chgData name="Heather Fedirka" userId="07e1fc94-fd03-4b3a-a0a6-29acb945f757" providerId="ADAL" clId="{CD7796D0-2CBB-404A-8D14-5978B7F74805}" dt="2024-08-12T18:38:05.535" v="228" actId="207"/>
          <ac:spMkLst>
            <pc:docMk/>
            <pc:sldMk cId="1050007771" sldId="322"/>
            <ac:spMk id="31" creationId="{DAB1362D-F77E-4BB0-91A1-3065C20D7D2D}"/>
          </ac:spMkLst>
        </pc:spChg>
        <pc:picChg chg="mod">
          <ac:chgData name="Heather Fedirka" userId="07e1fc94-fd03-4b3a-a0a6-29acb945f757" providerId="ADAL" clId="{CD7796D0-2CBB-404A-8D14-5978B7F74805}" dt="2024-08-12T18:37:48.788" v="218" actId="1036"/>
          <ac:picMkLst>
            <pc:docMk/>
            <pc:sldMk cId="1050007771" sldId="322"/>
            <ac:picMk id="3" creationId="{00000000-0000-0000-0000-000000000000}"/>
          </ac:picMkLst>
        </pc:picChg>
        <pc:picChg chg="mod">
          <ac:chgData name="Heather Fedirka" userId="07e1fc94-fd03-4b3a-a0a6-29acb945f757" providerId="ADAL" clId="{CD7796D0-2CBB-404A-8D14-5978B7F74805}" dt="2024-08-12T18:37:48.788" v="218" actId="1036"/>
          <ac:picMkLst>
            <pc:docMk/>
            <pc:sldMk cId="1050007771" sldId="322"/>
            <ac:picMk id="6" creationId="{00000000-0000-0000-0000-000000000000}"/>
          </ac:picMkLst>
        </pc:picChg>
        <pc:picChg chg="mod">
          <ac:chgData name="Heather Fedirka" userId="07e1fc94-fd03-4b3a-a0a6-29acb945f757" providerId="ADAL" clId="{CD7796D0-2CBB-404A-8D14-5978B7F74805}" dt="2024-08-12T18:37:48.788" v="218" actId="1036"/>
          <ac:picMkLst>
            <pc:docMk/>
            <pc:sldMk cId="1050007771" sldId="322"/>
            <ac:picMk id="8" creationId="{00000000-0000-0000-0000-000000000000}"/>
          </ac:picMkLst>
        </pc:picChg>
      </pc:sldChg>
      <pc:sldChg chg="addSp delSp modSp add mod">
        <pc:chgData name="Heather Fedirka" userId="07e1fc94-fd03-4b3a-a0a6-29acb945f757" providerId="ADAL" clId="{CD7796D0-2CBB-404A-8D14-5978B7F74805}" dt="2024-08-12T19:03:38.993" v="401" actId="207"/>
        <pc:sldMkLst>
          <pc:docMk/>
          <pc:sldMk cId="2717710929" sldId="323"/>
        </pc:sldMkLst>
        <pc:spChg chg="mod ord">
          <ac:chgData name="Heather Fedirka" userId="07e1fc94-fd03-4b3a-a0a6-29acb945f757" providerId="ADAL" clId="{CD7796D0-2CBB-404A-8D14-5978B7F74805}" dt="2024-08-12T19:03:08.009" v="397" actId="1076"/>
          <ac:spMkLst>
            <pc:docMk/>
            <pc:sldMk cId="2717710929" sldId="323"/>
            <ac:spMk id="11" creationId="{00000000-0000-0000-0000-000000000000}"/>
          </ac:spMkLst>
        </pc:spChg>
        <pc:spChg chg="mod ord">
          <ac:chgData name="Heather Fedirka" userId="07e1fc94-fd03-4b3a-a0a6-29acb945f757" providerId="ADAL" clId="{CD7796D0-2CBB-404A-8D14-5978B7F74805}" dt="2024-08-12T19:03:10.217" v="398" actId="1076"/>
          <ac:spMkLst>
            <pc:docMk/>
            <pc:sldMk cId="2717710929" sldId="323"/>
            <ac:spMk id="12" creationId="{00000000-0000-0000-0000-000000000000}"/>
          </ac:spMkLst>
        </pc:spChg>
        <pc:spChg chg="mod ord">
          <ac:chgData name="Heather Fedirka" userId="07e1fc94-fd03-4b3a-a0a6-29acb945f757" providerId="ADAL" clId="{CD7796D0-2CBB-404A-8D14-5978B7F74805}" dt="2024-08-12T19:03:17.504" v="400" actId="14100"/>
          <ac:spMkLst>
            <pc:docMk/>
            <pc:sldMk cId="2717710929" sldId="323"/>
            <ac:spMk id="13" creationId="{00000000-0000-0000-0000-000000000000}"/>
          </ac:spMkLst>
        </pc:spChg>
        <pc:spChg chg="mod">
          <ac:chgData name="Heather Fedirka" userId="07e1fc94-fd03-4b3a-a0a6-29acb945f757" providerId="ADAL" clId="{CD7796D0-2CBB-404A-8D14-5978B7F74805}" dt="2024-08-12T19:03:38.993" v="401" actId="207"/>
          <ac:spMkLst>
            <pc:docMk/>
            <pc:sldMk cId="2717710929" sldId="323"/>
            <ac:spMk id="31" creationId="{DAB1362D-F77E-4BB0-91A1-3065C20D7D2D}"/>
          </ac:spMkLst>
        </pc:spChg>
        <pc:picChg chg="del">
          <ac:chgData name="Heather Fedirka" userId="07e1fc94-fd03-4b3a-a0a6-29acb945f757" providerId="ADAL" clId="{CD7796D0-2CBB-404A-8D14-5978B7F74805}" dt="2024-08-12T19:01:54.815" v="389" actId="478"/>
          <ac:picMkLst>
            <pc:docMk/>
            <pc:sldMk cId="2717710929" sldId="323"/>
            <ac:picMk id="3" creationId="{00000000-0000-0000-0000-000000000000}"/>
          </ac:picMkLst>
        </pc:picChg>
        <pc:picChg chg="add mod">
          <ac:chgData name="Heather Fedirka" userId="07e1fc94-fd03-4b3a-a0a6-29acb945f757" providerId="ADAL" clId="{CD7796D0-2CBB-404A-8D14-5978B7F74805}" dt="2024-08-12T19:03:02.253" v="396" actId="1076"/>
          <ac:picMkLst>
            <pc:docMk/>
            <pc:sldMk cId="2717710929" sldId="323"/>
            <ac:picMk id="6" creationId="{957BD093-2563-421F-7576-B34CE59EE444}"/>
          </ac:picMkLst>
        </pc:picChg>
      </pc:sldChg>
      <pc:sldChg chg="addSp delSp modSp add mod">
        <pc:chgData name="Heather Fedirka" userId="07e1fc94-fd03-4b3a-a0a6-29acb945f757" providerId="ADAL" clId="{CD7796D0-2CBB-404A-8D14-5978B7F74805}" dt="2024-08-12T19:05:52.780" v="478" actId="1038"/>
        <pc:sldMkLst>
          <pc:docMk/>
          <pc:sldMk cId="1401952137" sldId="324"/>
        </pc:sldMkLst>
        <pc:spChg chg="mod ord">
          <ac:chgData name="Heather Fedirka" userId="07e1fc94-fd03-4b3a-a0a6-29acb945f757" providerId="ADAL" clId="{CD7796D0-2CBB-404A-8D14-5978B7F74805}" dt="2024-08-12T19:05:52.780" v="478" actId="1038"/>
          <ac:spMkLst>
            <pc:docMk/>
            <pc:sldMk cId="1401952137" sldId="324"/>
            <ac:spMk id="12" creationId="{00000000-0000-0000-0000-000000000000}"/>
          </ac:spMkLst>
        </pc:spChg>
        <pc:spChg chg="mod ord">
          <ac:chgData name="Heather Fedirka" userId="07e1fc94-fd03-4b3a-a0a6-29acb945f757" providerId="ADAL" clId="{CD7796D0-2CBB-404A-8D14-5978B7F74805}" dt="2024-08-12T19:05:52.780" v="478" actId="1038"/>
          <ac:spMkLst>
            <pc:docMk/>
            <pc:sldMk cId="1401952137" sldId="324"/>
            <ac:spMk id="13" creationId="{00000000-0000-0000-0000-000000000000}"/>
          </ac:spMkLst>
        </pc:spChg>
        <pc:spChg chg="mod ord">
          <ac:chgData name="Heather Fedirka" userId="07e1fc94-fd03-4b3a-a0a6-29acb945f757" providerId="ADAL" clId="{CD7796D0-2CBB-404A-8D14-5978B7F74805}" dt="2024-08-12T19:05:52.780" v="478" actId="1038"/>
          <ac:spMkLst>
            <pc:docMk/>
            <pc:sldMk cId="1401952137" sldId="324"/>
            <ac:spMk id="17" creationId="{00000000-0000-0000-0000-000000000000}"/>
          </ac:spMkLst>
        </pc:spChg>
        <pc:spChg chg="mod ord">
          <ac:chgData name="Heather Fedirka" userId="07e1fc94-fd03-4b3a-a0a6-29acb945f757" providerId="ADAL" clId="{CD7796D0-2CBB-404A-8D14-5978B7F74805}" dt="2024-08-12T19:05:52.780" v="478" actId="1038"/>
          <ac:spMkLst>
            <pc:docMk/>
            <pc:sldMk cId="1401952137" sldId="324"/>
            <ac:spMk id="18" creationId="{00000000-0000-0000-0000-000000000000}"/>
          </ac:spMkLst>
        </pc:spChg>
        <pc:spChg chg="mod ord">
          <ac:chgData name="Heather Fedirka" userId="07e1fc94-fd03-4b3a-a0a6-29acb945f757" providerId="ADAL" clId="{CD7796D0-2CBB-404A-8D14-5978B7F74805}" dt="2024-08-12T19:05:52.780" v="478" actId="1038"/>
          <ac:spMkLst>
            <pc:docMk/>
            <pc:sldMk cId="1401952137" sldId="324"/>
            <ac:spMk id="19" creationId="{00000000-0000-0000-0000-000000000000}"/>
          </ac:spMkLst>
        </pc:spChg>
        <pc:spChg chg="mod">
          <ac:chgData name="Heather Fedirka" userId="07e1fc94-fd03-4b3a-a0a6-29acb945f757" providerId="ADAL" clId="{CD7796D0-2CBB-404A-8D14-5978B7F74805}" dt="2024-08-12T19:05:46.949" v="464" actId="207"/>
          <ac:spMkLst>
            <pc:docMk/>
            <pc:sldMk cId="1401952137" sldId="324"/>
            <ac:spMk id="31" creationId="{DAB1362D-F77E-4BB0-91A1-3065C20D7D2D}"/>
          </ac:spMkLst>
        </pc:spChg>
        <pc:picChg chg="del">
          <ac:chgData name="Heather Fedirka" userId="07e1fc94-fd03-4b3a-a0a6-29acb945f757" providerId="ADAL" clId="{CD7796D0-2CBB-404A-8D14-5978B7F74805}" dt="2024-08-12T19:03:47.884" v="402" actId="478"/>
          <ac:picMkLst>
            <pc:docMk/>
            <pc:sldMk cId="1401952137" sldId="324"/>
            <ac:picMk id="4" creationId="{00000000-0000-0000-0000-000000000000}"/>
          </ac:picMkLst>
        </pc:picChg>
        <pc:picChg chg="add mod">
          <ac:chgData name="Heather Fedirka" userId="07e1fc94-fd03-4b3a-a0a6-29acb945f757" providerId="ADAL" clId="{CD7796D0-2CBB-404A-8D14-5978B7F74805}" dt="2024-08-12T19:05:52.780" v="478" actId="1038"/>
          <ac:picMkLst>
            <pc:docMk/>
            <pc:sldMk cId="1401952137" sldId="324"/>
            <ac:picMk id="6" creationId="{5F67A13E-F198-96F2-C439-081FF1DE37EC}"/>
          </ac:picMkLst>
        </pc:picChg>
      </pc:sldChg>
      <pc:sldChg chg="modSp add mod">
        <pc:chgData name="Heather Fedirka" userId="07e1fc94-fd03-4b3a-a0a6-29acb945f757" providerId="ADAL" clId="{CD7796D0-2CBB-404A-8D14-5978B7F74805}" dt="2024-08-12T19:06:40.321" v="526" actId="120"/>
        <pc:sldMkLst>
          <pc:docMk/>
          <pc:sldMk cId="2296133840" sldId="325"/>
        </pc:sldMkLst>
        <pc:spChg chg="mod">
          <ac:chgData name="Heather Fedirka" userId="07e1fc94-fd03-4b3a-a0a6-29acb945f757" providerId="ADAL" clId="{CD7796D0-2CBB-404A-8D14-5978B7F74805}" dt="2024-08-12T19:06:40.321" v="526" actId="120"/>
          <ac:spMkLst>
            <pc:docMk/>
            <pc:sldMk cId="2296133840" sldId="325"/>
            <ac:spMk id="6" creationId="{00000000-0000-0000-0000-000000000000}"/>
          </ac:spMkLst>
        </pc:spChg>
        <pc:spChg chg="mod">
          <ac:chgData name="Heather Fedirka" userId="07e1fc94-fd03-4b3a-a0a6-29acb945f757" providerId="ADAL" clId="{CD7796D0-2CBB-404A-8D14-5978B7F74805}" dt="2024-08-12T19:06:23.887" v="503" actId="1038"/>
          <ac:spMkLst>
            <pc:docMk/>
            <pc:sldMk cId="2296133840" sldId="325"/>
            <ac:spMk id="12" creationId="{00000000-0000-0000-0000-000000000000}"/>
          </ac:spMkLst>
        </pc:spChg>
        <pc:spChg chg="mod">
          <ac:chgData name="Heather Fedirka" userId="07e1fc94-fd03-4b3a-a0a6-29acb945f757" providerId="ADAL" clId="{CD7796D0-2CBB-404A-8D14-5978B7F74805}" dt="2024-08-12T19:06:23.887" v="503" actId="1038"/>
          <ac:spMkLst>
            <pc:docMk/>
            <pc:sldMk cId="2296133840" sldId="325"/>
            <ac:spMk id="16" creationId="{00000000-0000-0000-0000-000000000000}"/>
          </ac:spMkLst>
        </pc:spChg>
        <pc:spChg chg="mod">
          <ac:chgData name="Heather Fedirka" userId="07e1fc94-fd03-4b3a-a0a6-29acb945f757" providerId="ADAL" clId="{CD7796D0-2CBB-404A-8D14-5978B7F74805}" dt="2024-08-12T19:06:29.742" v="521" actId="1038"/>
          <ac:spMkLst>
            <pc:docMk/>
            <pc:sldMk cId="2296133840" sldId="325"/>
            <ac:spMk id="25" creationId="{00000000-0000-0000-0000-000000000000}"/>
          </ac:spMkLst>
        </pc:spChg>
        <pc:spChg chg="mod">
          <ac:chgData name="Heather Fedirka" userId="07e1fc94-fd03-4b3a-a0a6-29acb945f757" providerId="ADAL" clId="{CD7796D0-2CBB-404A-8D14-5978B7F74805}" dt="2024-08-12T19:06:23.887" v="503" actId="1038"/>
          <ac:spMkLst>
            <pc:docMk/>
            <pc:sldMk cId="2296133840" sldId="325"/>
            <ac:spMk id="27" creationId="{00000000-0000-0000-0000-000000000000}"/>
          </ac:spMkLst>
        </pc:spChg>
        <pc:spChg chg="mod">
          <ac:chgData name="Heather Fedirka" userId="07e1fc94-fd03-4b3a-a0a6-29acb945f757" providerId="ADAL" clId="{CD7796D0-2CBB-404A-8D14-5978B7F74805}" dt="2024-08-12T19:06:23.887" v="503" actId="1038"/>
          <ac:spMkLst>
            <pc:docMk/>
            <pc:sldMk cId="2296133840" sldId="325"/>
            <ac:spMk id="28" creationId="{00000000-0000-0000-0000-000000000000}"/>
          </ac:spMkLst>
        </pc:spChg>
        <pc:spChg chg="mod">
          <ac:chgData name="Heather Fedirka" userId="07e1fc94-fd03-4b3a-a0a6-29acb945f757" providerId="ADAL" clId="{CD7796D0-2CBB-404A-8D14-5978B7F74805}" dt="2024-08-12T19:06:23.887" v="503" actId="1038"/>
          <ac:spMkLst>
            <pc:docMk/>
            <pc:sldMk cId="2296133840" sldId="325"/>
            <ac:spMk id="29" creationId="{00000000-0000-0000-0000-000000000000}"/>
          </ac:spMkLst>
        </pc:spChg>
        <pc:spChg chg="mod">
          <ac:chgData name="Heather Fedirka" userId="07e1fc94-fd03-4b3a-a0a6-29acb945f757" providerId="ADAL" clId="{CD7796D0-2CBB-404A-8D14-5978B7F74805}" dt="2024-08-12T19:06:03.494" v="479" actId="207"/>
          <ac:spMkLst>
            <pc:docMk/>
            <pc:sldMk cId="2296133840" sldId="325"/>
            <ac:spMk id="31" creationId="{DAB1362D-F77E-4BB0-91A1-3065C20D7D2D}"/>
          </ac:spMkLst>
        </pc:spChg>
        <pc:picChg chg="mod">
          <ac:chgData name="Heather Fedirka" userId="07e1fc94-fd03-4b3a-a0a6-29acb945f757" providerId="ADAL" clId="{CD7796D0-2CBB-404A-8D14-5978B7F74805}" dt="2024-08-12T19:06:23.887" v="503" actId="1038"/>
          <ac:picMkLst>
            <pc:docMk/>
            <pc:sldMk cId="2296133840" sldId="325"/>
            <ac:picMk id="3" creationId="{00000000-0000-0000-0000-000000000000}"/>
          </ac:picMkLst>
        </pc:picChg>
        <pc:picChg chg="mod">
          <ac:chgData name="Heather Fedirka" userId="07e1fc94-fd03-4b3a-a0a6-29acb945f757" providerId="ADAL" clId="{CD7796D0-2CBB-404A-8D14-5978B7F74805}" dt="2024-08-12T19:06:23.887" v="503" actId="1038"/>
          <ac:picMkLst>
            <pc:docMk/>
            <pc:sldMk cId="2296133840" sldId="325"/>
            <ac:picMk id="4" creationId="{00000000-0000-0000-0000-000000000000}"/>
          </ac:picMkLst>
        </pc:picChg>
      </pc:sldChg>
      <pc:sldChg chg="modSp add mod">
        <pc:chgData name="Heather Fedirka" userId="07e1fc94-fd03-4b3a-a0a6-29acb945f757" providerId="ADAL" clId="{CD7796D0-2CBB-404A-8D14-5978B7F74805}" dt="2024-08-12T18:48:40.781" v="321" actId="20577"/>
        <pc:sldMkLst>
          <pc:docMk/>
          <pc:sldMk cId="2401876688" sldId="326"/>
        </pc:sldMkLst>
        <pc:spChg chg="mod">
          <ac:chgData name="Heather Fedirka" userId="07e1fc94-fd03-4b3a-a0a6-29acb945f757" providerId="ADAL" clId="{CD7796D0-2CBB-404A-8D14-5978B7F74805}" dt="2024-08-12T18:48:40.781" v="321" actId="20577"/>
          <ac:spMkLst>
            <pc:docMk/>
            <pc:sldMk cId="2401876688" sldId="326"/>
            <ac:spMk id="6" creationId="{00000000-0000-0000-0000-000000000000}"/>
          </ac:spMkLst>
        </pc:spChg>
      </pc:sldChg>
      <pc:sldChg chg="modSp add mod">
        <pc:chgData name="Heather Fedirka" userId="07e1fc94-fd03-4b3a-a0a6-29acb945f757" providerId="ADAL" clId="{CD7796D0-2CBB-404A-8D14-5978B7F74805}" dt="2024-08-12T19:09:05.972" v="592" actId="20577"/>
        <pc:sldMkLst>
          <pc:docMk/>
          <pc:sldMk cId="2406458496" sldId="327"/>
        </pc:sldMkLst>
        <pc:spChg chg="mod">
          <ac:chgData name="Heather Fedirka" userId="07e1fc94-fd03-4b3a-a0a6-29acb945f757" providerId="ADAL" clId="{CD7796D0-2CBB-404A-8D14-5978B7F74805}" dt="2024-08-12T19:09:05.972" v="592" actId="20577"/>
          <ac:spMkLst>
            <pc:docMk/>
            <pc:sldMk cId="2406458496" sldId="327"/>
            <ac:spMk id="2" creationId="{C6A927AE-21D6-4F97-A0B9-6A03F2F6877F}"/>
          </ac:spMkLst>
        </pc:spChg>
        <pc:spChg chg="mod">
          <ac:chgData name="Heather Fedirka" userId="07e1fc94-fd03-4b3a-a0a6-29acb945f757" providerId="ADAL" clId="{CD7796D0-2CBB-404A-8D14-5978B7F74805}" dt="2024-08-12T19:01:47.962" v="387" actId="1076"/>
          <ac:spMkLst>
            <pc:docMk/>
            <pc:sldMk cId="2406458496" sldId="327"/>
            <ac:spMk id="13" creationId="{00000000-0000-0000-0000-000000000000}"/>
          </ac:spMkLst>
        </pc:spChg>
        <pc:spChg chg="mod">
          <ac:chgData name="Heather Fedirka" userId="07e1fc94-fd03-4b3a-a0a6-29acb945f757" providerId="ADAL" clId="{CD7796D0-2CBB-404A-8D14-5978B7F74805}" dt="2024-08-12T19:01:51.126" v="388" actId="1076"/>
          <ac:spMkLst>
            <pc:docMk/>
            <pc:sldMk cId="2406458496" sldId="327"/>
            <ac:spMk id="14" creationId="{00000000-0000-0000-0000-000000000000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D1B0340-8221-468E-9CE1-6633636940FF}" type="datetimeFigureOut">
              <a:rPr lang="en-US" smtClean="0"/>
              <a:t>8/20/2024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9BCFB76-E7FC-4954-8E17-D4A4C77CE1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000023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Welcome to liv</a:t>
            </a:r>
            <a:r>
              <a:rPr lang="en-US" baseline="0" dirty="0"/>
              <a:t>e training for EngageMate the HIP system replacement.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931774">
              <a:defRPr/>
            </a:pPr>
            <a:fld id="{29FDCE56-ED34-4E94-8780-0F1D4E8B94B9}" type="slidenum">
              <a:rPr lang="en-US">
                <a:solidFill>
                  <a:prstClr val="black"/>
                </a:solidFill>
                <a:latin typeface="Calibri" panose="020F0502020204030204"/>
              </a:rPr>
              <a:pPr defTabSz="931774">
                <a:defRPr/>
              </a:pPr>
              <a:t>1</a:t>
            </a:fld>
            <a:endParaRPr lang="en-US" dirty="0">
              <a:solidFill>
                <a:prstClr val="black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371195286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8.png"/><Relationship Id="rId4" Type="http://schemas.openxmlformats.org/officeDocument/2006/relationships/image" Target="../media/image11.jpg"/></Relationships>
</file>

<file path=ppt/slideLayouts/_rels/slideLayout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8.png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over 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C263EA6D-BA59-4826-966A-3B8186907CF9}"/>
              </a:ext>
            </a:extLst>
          </p:cNvPr>
          <p:cNvSpPr/>
          <p:nvPr userDrawn="1"/>
        </p:nvSpPr>
        <p:spPr>
          <a:xfrm>
            <a:off x="0" y="-6682"/>
            <a:ext cx="12192000" cy="6919274"/>
          </a:xfrm>
          <a:prstGeom prst="rect">
            <a:avLst/>
          </a:prstGeom>
          <a:gradFill flip="none" rotWithShape="1">
            <a:gsLst>
              <a:gs pos="0">
                <a:schemeClr val="accent2"/>
              </a:gs>
              <a:gs pos="100000">
                <a:schemeClr val="accent1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D6872E3-FA96-41EC-9984-361FCAA513E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87051" y="4887797"/>
            <a:ext cx="8524974" cy="972853"/>
          </a:xfrm>
        </p:spPr>
        <p:txBody>
          <a:bodyPr anchor="ctr">
            <a:normAutofit/>
          </a:bodyPr>
          <a:lstStyle>
            <a:lvl1pPr algn="l">
              <a:defRPr sz="48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E0E9C21-0902-4FB8-8216-B8F4005F428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87051" y="5952726"/>
            <a:ext cx="7026112" cy="569323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4ED225C9-FC60-4373-8B16-B5E74D5346B6}"/>
              </a:ext>
            </a:extLst>
          </p:cNvPr>
          <p:cNvGrpSpPr/>
          <p:nvPr userDrawn="1"/>
        </p:nvGrpSpPr>
        <p:grpSpPr>
          <a:xfrm>
            <a:off x="6502853" y="1367198"/>
            <a:ext cx="5689147" cy="5545394"/>
            <a:chOff x="6502854" y="1312607"/>
            <a:chExt cx="5689147" cy="5545394"/>
          </a:xfrm>
        </p:grpSpPr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id="{AE7DD6AF-7647-4DE8-9308-BF445841F23A}"/>
                </a:ext>
              </a:extLst>
            </p:cNvPr>
            <p:cNvSpPr/>
            <p:nvPr userDrawn="1"/>
          </p:nvSpPr>
          <p:spPr>
            <a:xfrm>
              <a:off x="6606436" y="3085351"/>
              <a:ext cx="5585565" cy="3772650"/>
            </a:xfrm>
            <a:custGeom>
              <a:avLst/>
              <a:gdLst>
                <a:gd name="connsiteX0" fmla="*/ 2845909 w 2845909"/>
                <a:gd name="connsiteY0" fmla="*/ 0 h 1922208"/>
                <a:gd name="connsiteX1" fmla="*/ 2845909 w 2845909"/>
                <a:gd name="connsiteY1" fmla="*/ 1922208 h 1922208"/>
                <a:gd name="connsiteX2" fmla="*/ 0 w 2845909"/>
                <a:gd name="connsiteY2" fmla="*/ 1922208 h 1922208"/>
                <a:gd name="connsiteX3" fmla="*/ 2845683 w 2845909"/>
                <a:gd name="connsiteY3" fmla="*/ 806 h 1922208"/>
                <a:gd name="connsiteX4" fmla="*/ 2845909 w 2845909"/>
                <a:gd name="connsiteY4" fmla="*/ 0 h 19222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845909" h="1922208">
                  <a:moveTo>
                    <a:pt x="2845909" y="0"/>
                  </a:moveTo>
                  <a:lnTo>
                    <a:pt x="2845909" y="1922208"/>
                  </a:lnTo>
                  <a:lnTo>
                    <a:pt x="0" y="1922208"/>
                  </a:lnTo>
                  <a:cubicBezTo>
                    <a:pt x="1337059" y="1922208"/>
                    <a:pt x="2468426" y="1113969"/>
                    <a:pt x="2845683" y="806"/>
                  </a:cubicBezTo>
                  <a:lnTo>
                    <a:pt x="2845909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7E5990AB-0695-4ED6-95BA-4FB9E015DDAB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539338" y="6038259"/>
              <a:ext cx="1224863" cy="429199"/>
            </a:xfrm>
            <a:prstGeom prst="rect">
              <a:avLst/>
            </a:prstGeom>
          </p:spPr>
        </p:pic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ABFB4D0E-56A4-46FB-9AF5-636AE618A092}"/>
                </a:ext>
              </a:extLst>
            </p:cNvPr>
            <p:cNvSpPr/>
            <p:nvPr userDrawn="1"/>
          </p:nvSpPr>
          <p:spPr>
            <a:xfrm>
              <a:off x="6502854" y="1312607"/>
              <a:ext cx="5689145" cy="5545394"/>
            </a:xfrm>
            <a:custGeom>
              <a:avLst/>
              <a:gdLst>
                <a:gd name="connsiteX0" fmla="*/ 2898684 w 2898684"/>
                <a:gd name="connsiteY0" fmla="*/ 0 h 2825441"/>
                <a:gd name="connsiteX1" fmla="*/ 2898684 w 2898684"/>
                <a:gd name="connsiteY1" fmla="*/ 978517 h 2825441"/>
                <a:gd name="connsiteX2" fmla="*/ 2847590 w 2898684"/>
                <a:gd name="connsiteY2" fmla="*/ 1109061 h 2825441"/>
                <a:gd name="connsiteX3" fmla="*/ 53310 w 2898684"/>
                <a:gd name="connsiteY3" fmla="*/ 2825441 h 2825441"/>
                <a:gd name="connsiteX4" fmla="*/ 0 w 2898684"/>
                <a:gd name="connsiteY4" fmla="*/ 2822996 h 2825441"/>
                <a:gd name="connsiteX5" fmla="*/ 63233 w 2898684"/>
                <a:gd name="connsiteY5" fmla="*/ 2821308 h 2825441"/>
                <a:gd name="connsiteX6" fmla="*/ 2864223 w 2898684"/>
                <a:gd name="connsiteY6" fmla="*/ 251285 h 2825441"/>
                <a:gd name="connsiteX7" fmla="*/ 2898684 w 2898684"/>
                <a:gd name="connsiteY7" fmla="*/ 0 h 28254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898684" h="2825441">
                  <a:moveTo>
                    <a:pt x="2898684" y="0"/>
                  </a:moveTo>
                  <a:lnTo>
                    <a:pt x="2898684" y="978517"/>
                  </a:lnTo>
                  <a:lnTo>
                    <a:pt x="2847590" y="1109061"/>
                  </a:lnTo>
                  <a:cubicBezTo>
                    <a:pt x="2403087" y="2115075"/>
                    <a:pt x="1319507" y="2825441"/>
                    <a:pt x="53310" y="2825441"/>
                  </a:cubicBezTo>
                  <a:lnTo>
                    <a:pt x="0" y="2822996"/>
                  </a:lnTo>
                  <a:lnTo>
                    <a:pt x="63233" y="2821308"/>
                  </a:lnTo>
                  <a:cubicBezTo>
                    <a:pt x="1460966" y="2746547"/>
                    <a:pt x="2607131" y="1665640"/>
                    <a:pt x="2864223" y="251285"/>
                  </a:cubicBezTo>
                  <a:lnTo>
                    <a:pt x="2898684" y="0"/>
                  </a:lnTo>
                  <a:close/>
                </a:path>
              </a:pathLst>
            </a:custGeom>
            <a:gradFill>
              <a:gsLst>
                <a:gs pos="45000">
                  <a:schemeClr val="accent1"/>
                </a:gs>
                <a:gs pos="100000">
                  <a:schemeClr val="accent2"/>
                </a:gs>
              </a:gsLst>
              <a:lin ang="21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11733427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_Title and Content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D93F20-5939-42BA-A606-B99FB95B02B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387241"/>
            <a:ext cx="10515600" cy="761738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Click to edit Master title style</a:t>
            </a:r>
            <a:br>
              <a:rPr lang="en-US" dirty="0"/>
            </a:br>
            <a:r>
              <a:rPr lang="en-US" dirty="0"/>
              <a:t>in two lines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8FDD4A4-27F6-44E1-832A-BED5880195C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83193"/>
            <a:ext cx="10515600" cy="4693770"/>
          </a:xfrm>
        </p:spPr>
        <p:txBody>
          <a:bodyPr>
            <a:normAutofit/>
          </a:bodyPr>
          <a:lstStyle>
            <a:lvl1pPr>
              <a:defRPr sz="2200"/>
            </a:lvl1pPr>
            <a:lvl2pPr>
              <a:defRPr sz="2200"/>
            </a:lvl2pPr>
            <a:lvl3pPr>
              <a:defRPr sz="2200"/>
            </a:lvl3pPr>
            <a:lvl4pPr>
              <a:defRPr sz="2200"/>
            </a:lvl4pPr>
            <a:lvl5pPr>
              <a:defRPr sz="22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2B32E2D-9FD5-4EF7-8164-FAE7EACCD8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/>
              <a:t>| </a:t>
            </a:r>
            <a:fld id="{C2832ACA-4727-4D4C-ACEE-24DD06899962}" type="slidenum">
              <a:rPr lang="en-US" smtClean="0"/>
              <a:pPr/>
              <a:t>‹#›</a:t>
            </a:fld>
            <a:r>
              <a:rPr lang="en-US" dirty="0"/>
              <a:t> |</a:t>
            </a:r>
          </a:p>
        </p:txBody>
      </p:sp>
      <p:sp>
        <p:nvSpPr>
          <p:cNvPr id="7" name="Footer Placeholder 8">
            <a:extLst>
              <a:ext uri="{FF2B5EF4-FFF2-40B4-BE49-F238E27FC236}">
                <a16:creationId xmlns:a16="http://schemas.microsoft.com/office/drawing/2014/main" id="{6E2CFC09-F901-4495-924B-DB46A7BD3722}"/>
              </a:ext>
            </a:extLst>
          </p:cNvPr>
          <p:cNvSpPr>
            <a:spLocks noGrp="1"/>
          </p:cNvSpPr>
          <p:nvPr>
            <p:ph type="ftr" sz="quarter" idx="4294967295"/>
          </p:nvPr>
        </p:nvSpPr>
        <p:spPr>
          <a:xfrm>
            <a:off x="1376008" y="6356350"/>
            <a:ext cx="4114800" cy="365125"/>
          </a:xfrm>
          <a:prstGeom prst="rect">
            <a:avLst/>
          </a:prstGeom>
        </p:spPr>
        <p:txBody>
          <a:bodyPr anchor="ctr"/>
          <a:lstStyle/>
          <a:p>
            <a:r>
              <a:rPr lang="en-US" sz="1200">
                <a:solidFill>
                  <a:schemeClr val="tx2"/>
                </a:solidFill>
              </a:rPr>
              <a:t>CONFIDENTIAL - FOR INTERNAL USE ONLY</a:t>
            </a:r>
            <a:endParaRPr lang="en-US" sz="1200" dirty="0">
              <a:solidFill>
                <a:schemeClr val="tx2"/>
              </a:solidFill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BA1C6BF1-4207-42E5-B3BC-ADF4D0817C2D}"/>
              </a:ext>
            </a:extLst>
          </p:cNvPr>
          <p:cNvSpPr/>
          <p:nvPr userDrawn="1"/>
        </p:nvSpPr>
        <p:spPr>
          <a:xfrm>
            <a:off x="0" y="1298086"/>
            <a:ext cx="5101389" cy="36000"/>
          </a:xfrm>
          <a:prstGeom prst="rect">
            <a:avLst/>
          </a:prstGeom>
          <a:gradFill>
            <a:gsLst>
              <a:gs pos="7000">
                <a:srgbClr val="92D050">
                  <a:lumMod val="90000"/>
                </a:srgbClr>
              </a:gs>
              <a:gs pos="100000">
                <a:srgbClr val="269E75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9576D0F2-36D1-4EB9-A96B-76D28649E7C9}"/>
              </a:ext>
            </a:extLst>
          </p:cNvPr>
          <p:cNvCxnSpPr>
            <a:cxnSpLocks/>
          </p:cNvCxnSpPr>
          <p:nvPr userDrawn="1"/>
        </p:nvCxnSpPr>
        <p:spPr>
          <a:xfrm>
            <a:off x="478971" y="6264049"/>
            <a:ext cx="11370907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>
            <a:extLst>
              <a:ext uri="{FF2B5EF4-FFF2-40B4-BE49-F238E27FC236}">
                <a16:creationId xmlns:a16="http://schemas.microsoft.com/office/drawing/2014/main" id="{8AEA80EC-1E4E-44C6-8EC0-D200F4FD759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78918" y="6354227"/>
            <a:ext cx="869812" cy="3047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35001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D93F20-5939-42BA-A606-B99FB95B02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1" y="153371"/>
            <a:ext cx="5609734" cy="761738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8FDD4A4-27F6-44E1-832A-BED5880195C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1" y="1096370"/>
            <a:ext cx="5609734" cy="5080593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2B32E2D-9FD5-4EF7-8164-FAE7EACCD8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/>
              <a:t>| </a:t>
            </a:r>
            <a:fld id="{C2832ACA-4727-4D4C-ACEE-24DD06899962}" type="slidenum">
              <a:rPr lang="en-US" smtClean="0"/>
              <a:pPr/>
              <a:t>‹#›</a:t>
            </a:fld>
            <a:r>
              <a:rPr lang="en-US" dirty="0"/>
              <a:t> |</a:t>
            </a:r>
          </a:p>
        </p:txBody>
      </p:sp>
      <p:sp>
        <p:nvSpPr>
          <p:cNvPr id="7" name="Footer Placeholder 8">
            <a:extLst>
              <a:ext uri="{FF2B5EF4-FFF2-40B4-BE49-F238E27FC236}">
                <a16:creationId xmlns:a16="http://schemas.microsoft.com/office/drawing/2014/main" id="{6E2CFC09-F901-4495-924B-DB46A7BD3722}"/>
              </a:ext>
            </a:extLst>
          </p:cNvPr>
          <p:cNvSpPr>
            <a:spLocks noGrp="1"/>
          </p:cNvSpPr>
          <p:nvPr>
            <p:ph type="ftr" sz="quarter" idx="4294967295"/>
          </p:nvPr>
        </p:nvSpPr>
        <p:spPr>
          <a:xfrm>
            <a:off x="1376008" y="6356350"/>
            <a:ext cx="4114800" cy="365125"/>
          </a:xfrm>
          <a:prstGeom prst="rect">
            <a:avLst/>
          </a:prstGeom>
        </p:spPr>
        <p:txBody>
          <a:bodyPr anchor="ctr"/>
          <a:lstStyle/>
          <a:p>
            <a:r>
              <a:rPr lang="en-US" sz="1200">
                <a:solidFill>
                  <a:schemeClr val="tx2"/>
                </a:solidFill>
              </a:rPr>
              <a:t>CONFIDENTIAL - FOR INTERNAL USE ONLY</a:t>
            </a:r>
            <a:endParaRPr lang="en-US" sz="1200" dirty="0">
              <a:solidFill>
                <a:schemeClr val="tx2"/>
              </a:solidFill>
            </a:endParaRPr>
          </a:p>
        </p:txBody>
      </p:sp>
      <p:pic>
        <p:nvPicPr>
          <p:cNvPr id="8" name="Picture 7" descr="A picture containing green, game&#10;&#10;Description automatically generated">
            <a:extLst>
              <a:ext uri="{FF2B5EF4-FFF2-40B4-BE49-F238E27FC236}">
                <a16:creationId xmlns:a16="http://schemas.microsoft.com/office/drawing/2014/main" id="{2935E1D8-64F0-459F-ACD7-46A7EB00F27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r="3297"/>
          <a:stretch/>
        </p:blipFill>
        <p:spPr>
          <a:xfrm>
            <a:off x="6778907" y="451412"/>
            <a:ext cx="5413093" cy="5597646"/>
          </a:xfrm>
          <a:prstGeom prst="rect">
            <a:avLst/>
          </a:prstGeom>
        </p:spPr>
      </p:pic>
      <p:sp>
        <p:nvSpPr>
          <p:cNvPr id="9" name="Picture Placeholder 9">
            <a:extLst>
              <a:ext uri="{FF2B5EF4-FFF2-40B4-BE49-F238E27FC236}">
                <a16:creationId xmlns:a16="http://schemas.microsoft.com/office/drawing/2014/main" id="{2862918C-CB37-4C0B-9E5A-00EBA06E6140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7628052" y="0"/>
            <a:ext cx="4563948" cy="5814000"/>
          </a:xfrm>
          <a:custGeom>
            <a:avLst/>
            <a:gdLst>
              <a:gd name="connsiteX0" fmla="*/ 1186127 w 4563948"/>
              <a:gd name="connsiteY0" fmla="*/ 0 h 5814000"/>
              <a:gd name="connsiteX1" fmla="*/ 4563948 w 4563948"/>
              <a:gd name="connsiteY1" fmla="*/ 0 h 5814000"/>
              <a:gd name="connsiteX2" fmla="*/ 4563948 w 4563948"/>
              <a:gd name="connsiteY2" fmla="*/ 5556521 h 5814000"/>
              <a:gd name="connsiteX3" fmla="*/ 4264194 w 4563948"/>
              <a:gd name="connsiteY3" fmla="*/ 5666232 h 5814000"/>
              <a:gd name="connsiteX4" fmla="*/ 3286800 w 4563948"/>
              <a:gd name="connsiteY4" fmla="*/ 5814000 h 5814000"/>
              <a:gd name="connsiteX5" fmla="*/ 0 w 4563948"/>
              <a:gd name="connsiteY5" fmla="*/ 2527200 h 5814000"/>
              <a:gd name="connsiteX6" fmla="*/ 962681 w 4563948"/>
              <a:gd name="connsiteY6" fmla="*/ 203081 h 5814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563948" h="5814000">
                <a:moveTo>
                  <a:pt x="1186127" y="0"/>
                </a:moveTo>
                <a:lnTo>
                  <a:pt x="4563948" y="0"/>
                </a:lnTo>
                <a:lnTo>
                  <a:pt x="4563948" y="5556521"/>
                </a:lnTo>
                <a:lnTo>
                  <a:pt x="4264194" y="5666232"/>
                </a:lnTo>
                <a:cubicBezTo>
                  <a:pt x="3955436" y="5762266"/>
                  <a:pt x="3627160" y="5814000"/>
                  <a:pt x="3286800" y="5814000"/>
                </a:cubicBezTo>
                <a:cubicBezTo>
                  <a:pt x="1471550" y="5814000"/>
                  <a:pt x="0" y="4342450"/>
                  <a:pt x="0" y="2527200"/>
                </a:cubicBezTo>
                <a:cubicBezTo>
                  <a:pt x="0" y="1619575"/>
                  <a:pt x="367888" y="797875"/>
                  <a:pt x="962681" y="203081"/>
                </a:cubicBezTo>
                <a:close/>
              </a:path>
            </a:pathLst>
          </a:custGeom>
          <a:noFill/>
        </p:spPr>
        <p:txBody>
          <a:bodyPr wrap="square" rIns="252000" anchor="ctr" anchorCtr="0">
            <a:noAutofit/>
          </a:bodyPr>
          <a:lstStyle>
            <a:lvl1pPr marL="228600" indent="0" algn="ctr">
              <a:spcBef>
                <a:spcPts val="0"/>
              </a:spcBef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en-GB" dirty="0"/>
              <a:t>Click icon </a:t>
            </a:r>
            <a:br>
              <a:rPr lang="en-GB" dirty="0"/>
            </a:br>
            <a:r>
              <a:rPr lang="en-GB" dirty="0"/>
              <a:t>to add picture</a:t>
            </a:r>
            <a:br>
              <a:rPr lang="en-US" dirty="0"/>
            </a:br>
            <a:br>
              <a:rPr lang="en-US" dirty="0"/>
            </a:br>
            <a:br>
              <a:rPr lang="en-US" dirty="0"/>
            </a:b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0834322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D93F20-5939-42BA-A606-B99FB95B02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1" y="153371"/>
            <a:ext cx="5609734" cy="761738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2B32E2D-9FD5-4EF7-8164-FAE7EACCD8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/>
              <a:t>| </a:t>
            </a:r>
            <a:fld id="{C2832ACA-4727-4D4C-ACEE-24DD06899962}" type="slidenum">
              <a:rPr lang="en-US" smtClean="0"/>
              <a:pPr/>
              <a:t>‹#›</a:t>
            </a:fld>
            <a:r>
              <a:rPr lang="en-US" dirty="0"/>
              <a:t> |</a:t>
            </a:r>
          </a:p>
        </p:txBody>
      </p:sp>
      <p:sp>
        <p:nvSpPr>
          <p:cNvPr id="7" name="Footer Placeholder 8">
            <a:extLst>
              <a:ext uri="{FF2B5EF4-FFF2-40B4-BE49-F238E27FC236}">
                <a16:creationId xmlns:a16="http://schemas.microsoft.com/office/drawing/2014/main" id="{6E2CFC09-F901-4495-924B-DB46A7BD3722}"/>
              </a:ext>
            </a:extLst>
          </p:cNvPr>
          <p:cNvSpPr>
            <a:spLocks noGrp="1"/>
          </p:cNvSpPr>
          <p:nvPr>
            <p:ph type="ftr" sz="quarter" idx="4294967295"/>
          </p:nvPr>
        </p:nvSpPr>
        <p:spPr>
          <a:xfrm>
            <a:off x="1376008" y="6356350"/>
            <a:ext cx="4114800" cy="365125"/>
          </a:xfrm>
          <a:prstGeom prst="rect">
            <a:avLst/>
          </a:prstGeom>
        </p:spPr>
        <p:txBody>
          <a:bodyPr anchor="ctr"/>
          <a:lstStyle/>
          <a:p>
            <a:r>
              <a:rPr lang="en-US" sz="1200" dirty="0">
                <a:solidFill>
                  <a:schemeClr val="tx2"/>
                </a:solidFill>
              </a:rPr>
              <a:t>CONFIDENTIAL - FOR INTERNAL USE ONLY</a:t>
            </a:r>
          </a:p>
        </p:txBody>
      </p:sp>
      <p:pic>
        <p:nvPicPr>
          <p:cNvPr id="8" name="Picture 7" descr="A picture containing green, game&#10;&#10;Description automatically generated">
            <a:extLst>
              <a:ext uri="{FF2B5EF4-FFF2-40B4-BE49-F238E27FC236}">
                <a16:creationId xmlns:a16="http://schemas.microsoft.com/office/drawing/2014/main" id="{2935E1D8-64F0-459F-ACD7-46A7EB00F27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r="3297"/>
          <a:stretch/>
        </p:blipFill>
        <p:spPr>
          <a:xfrm>
            <a:off x="6778907" y="451412"/>
            <a:ext cx="5413093" cy="5597646"/>
          </a:xfrm>
          <a:prstGeom prst="rect">
            <a:avLst/>
          </a:prstGeom>
        </p:spPr>
      </p:pic>
      <p:sp>
        <p:nvSpPr>
          <p:cNvPr id="9" name="Picture Placeholder 9">
            <a:extLst>
              <a:ext uri="{FF2B5EF4-FFF2-40B4-BE49-F238E27FC236}">
                <a16:creationId xmlns:a16="http://schemas.microsoft.com/office/drawing/2014/main" id="{2862918C-CB37-4C0B-9E5A-00EBA06E6140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7628052" y="0"/>
            <a:ext cx="4563948" cy="5814000"/>
          </a:xfrm>
          <a:custGeom>
            <a:avLst/>
            <a:gdLst>
              <a:gd name="connsiteX0" fmla="*/ 1186127 w 4563948"/>
              <a:gd name="connsiteY0" fmla="*/ 0 h 5814000"/>
              <a:gd name="connsiteX1" fmla="*/ 4563948 w 4563948"/>
              <a:gd name="connsiteY1" fmla="*/ 0 h 5814000"/>
              <a:gd name="connsiteX2" fmla="*/ 4563948 w 4563948"/>
              <a:gd name="connsiteY2" fmla="*/ 5556521 h 5814000"/>
              <a:gd name="connsiteX3" fmla="*/ 4264194 w 4563948"/>
              <a:gd name="connsiteY3" fmla="*/ 5666232 h 5814000"/>
              <a:gd name="connsiteX4" fmla="*/ 3286800 w 4563948"/>
              <a:gd name="connsiteY4" fmla="*/ 5814000 h 5814000"/>
              <a:gd name="connsiteX5" fmla="*/ 0 w 4563948"/>
              <a:gd name="connsiteY5" fmla="*/ 2527200 h 5814000"/>
              <a:gd name="connsiteX6" fmla="*/ 962681 w 4563948"/>
              <a:gd name="connsiteY6" fmla="*/ 203081 h 5814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563948" h="5814000">
                <a:moveTo>
                  <a:pt x="1186127" y="0"/>
                </a:moveTo>
                <a:lnTo>
                  <a:pt x="4563948" y="0"/>
                </a:lnTo>
                <a:lnTo>
                  <a:pt x="4563948" y="5556521"/>
                </a:lnTo>
                <a:lnTo>
                  <a:pt x="4264194" y="5666232"/>
                </a:lnTo>
                <a:cubicBezTo>
                  <a:pt x="3955436" y="5762266"/>
                  <a:pt x="3627160" y="5814000"/>
                  <a:pt x="3286800" y="5814000"/>
                </a:cubicBezTo>
                <a:cubicBezTo>
                  <a:pt x="1471550" y="5814000"/>
                  <a:pt x="0" y="4342450"/>
                  <a:pt x="0" y="2527200"/>
                </a:cubicBezTo>
                <a:cubicBezTo>
                  <a:pt x="0" y="1619575"/>
                  <a:pt x="367888" y="797875"/>
                  <a:pt x="962681" y="203081"/>
                </a:cubicBezTo>
                <a:close/>
              </a:path>
            </a:pathLst>
          </a:custGeom>
          <a:noFill/>
        </p:spPr>
        <p:txBody>
          <a:bodyPr wrap="square" rIns="252000" anchor="ctr" anchorCtr="0">
            <a:noAutofit/>
          </a:bodyPr>
          <a:lstStyle>
            <a:lvl1pPr marL="228600" indent="0" algn="ctr">
              <a:spcBef>
                <a:spcPts val="0"/>
              </a:spcBef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en-GB" dirty="0"/>
              <a:t>Click icon </a:t>
            </a:r>
            <a:br>
              <a:rPr lang="en-GB" dirty="0"/>
            </a:br>
            <a:r>
              <a:rPr lang="en-GB" dirty="0"/>
              <a:t>to add picture</a:t>
            </a:r>
            <a:br>
              <a:rPr lang="en-US" dirty="0"/>
            </a:br>
            <a:br>
              <a:rPr lang="en-US" dirty="0"/>
            </a:br>
            <a:br>
              <a:rPr lang="en-US" dirty="0"/>
            </a:br>
            <a:endParaRPr lang="en-GB" dirty="0"/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4962DDCF-999D-4D1E-B73B-BA4DD52E2FD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1" y="1578990"/>
            <a:ext cx="5609734" cy="4597973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1" name="Text Placeholder 4">
            <a:extLst>
              <a:ext uri="{FF2B5EF4-FFF2-40B4-BE49-F238E27FC236}">
                <a16:creationId xmlns:a16="http://schemas.microsoft.com/office/drawing/2014/main" id="{116E8979-27FA-4FD5-8648-4F8CE98DB69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38200" y="952500"/>
            <a:ext cx="5609734" cy="550863"/>
          </a:xfrm>
        </p:spPr>
        <p:txBody>
          <a:bodyPr anchor="ctr"/>
          <a:lstStyle>
            <a:lvl1pPr marL="0" indent="0">
              <a:buNone/>
              <a:defRPr>
                <a:solidFill>
                  <a:schemeClr val="accent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26325954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D93F20-5939-42BA-A606-B99FB95B02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1" y="153371"/>
            <a:ext cx="5609734" cy="761738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8FDD4A4-27F6-44E1-832A-BED5880195C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1" y="1578990"/>
            <a:ext cx="5609734" cy="4597973"/>
          </a:xfrm>
        </p:spPr>
        <p:txBody>
          <a:bodyPr>
            <a:normAutofit/>
          </a:bodyPr>
          <a:lstStyle>
            <a:lvl1pPr>
              <a:defRPr sz="2200"/>
            </a:lvl1pPr>
            <a:lvl2pPr>
              <a:defRPr sz="2200"/>
            </a:lvl2pPr>
            <a:lvl3pPr>
              <a:defRPr sz="2200"/>
            </a:lvl3pPr>
            <a:lvl4pPr>
              <a:defRPr sz="2200"/>
            </a:lvl4pPr>
            <a:lvl5pPr>
              <a:defRPr sz="22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2B32E2D-9FD5-4EF7-8164-FAE7EACCD8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/>
              <a:t>| </a:t>
            </a:r>
            <a:fld id="{C2832ACA-4727-4D4C-ACEE-24DD06899962}" type="slidenum">
              <a:rPr lang="en-US" smtClean="0"/>
              <a:pPr/>
              <a:t>‹#›</a:t>
            </a:fld>
            <a:r>
              <a:rPr lang="en-US" dirty="0"/>
              <a:t> |</a:t>
            </a:r>
          </a:p>
        </p:txBody>
      </p:sp>
      <p:sp>
        <p:nvSpPr>
          <p:cNvPr id="7" name="Footer Placeholder 8">
            <a:extLst>
              <a:ext uri="{FF2B5EF4-FFF2-40B4-BE49-F238E27FC236}">
                <a16:creationId xmlns:a16="http://schemas.microsoft.com/office/drawing/2014/main" id="{6E2CFC09-F901-4495-924B-DB46A7BD3722}"/>
              </a:ext>
            </a:extLst>
          </p:cNvPr>
          <p:cNvSpPr>
            <a:spLocks noGrp="1"/>
          </p:cNvSpPr>
          <p:nvPr>
            <p:ph type="ftr" sz="quarter" idx="4294967295"/>
          </p:nvPr>
        </p:nvSpPr>
        <p:spPr>
          <a:xfrm>
            <a:off x="1376008" y="6356350"/>
            <a:ext cx="4114800" cy="365125"/>
          </a:xfrm>
          <a:prstGeom prst="rect">
            <a:avLst/>
          </a:prstGeom>
        </p:spPr>
        <p:txBody>
          <a:bodyPr anchor="ctr"/>
          <a:lstStyle/>
          <a:p>
            <a:r>
              <a:rPr lang="en-US" sz="1200">
                <a:solidFill>
                  <a:schemeClr val="tx2"/>
                </a:solidFill>
              </a:rPr>
              <a:t>CONFIDENTIAL - FOR INTERNAL USE ONLY</a:t>
            </a:r>
            <a:endParaRPr lang="en-US" sz="1200" dirty="0">
              <a:solidFill>
                <a:schemeClr val="tx2"/>
              </a:solidFill>
            </a:endParaRPr>
          </a:p>
        </p:txBody>
      </p:sp>
      <p:sp>
        <p:nvSpPr>
          <p:cNvPr id="10" name="Picture Placeholder 4">
            <a:extLst>
              <a:ext uri="{FF2B5EF4-FFF2-40B4-BE49-F238E27FC236}">
                <a16:creationId xmlns:a16="http://schemas.microsoft.com/office/drawing/2014/main" id="{DF596AE2-24A0-4105-8180-F8434CF8B43C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6786976" y="200025"/>
            <a:ext cx="5033549" cy="5927725"/>
          </a:xfrm>
          <a:noFill/>
        </p:spPr>
        <p:txBody>
          <a:bodyPr anchor="ctr" anchorCtr="0"/>
          <a:lstStyle>
            <a:lvl1pPr algn="ctr">
              <a:spcBef>
                <a:spcPts val="0"/>
              </a:spcBef>
              <a:defRPr/>
            </a:lvl1pPr>
          </a:lstStyle>
          <a:p>
            <a:r>
              <a:rPr lang="en-GB" dirty="0"/>
              <a:t>Click icon </a:t>
            </a:r>
            <a:br>
              <a:rPr lang="en-GB" dirty="0"/>
            </a:br>
            <a:r>
              <a:rPr lang="en-GB" dirty="0"/>
              <a:t>to add picture</a:t>
            </a:r>
            <a:br>
              <a:rPr lang="en-GB" dirty="0"/>
            </a:br>
            <a:br>
              <a:rPr lang="en-GB" dirty="0"/>
            </a:br>
            <a:br>
              <a:rPr lang="en-GB" dirty="0"/>
            </a:br>
            <a:endParaRPr lang="en-GB" dirty="0"/>
          </a:p>
        </p:txBody>
      </p:sp>
      <p:sp>
        <p:nvSpPr>
          <p:cNvPr id="11" name="Text Placeholder 4">
            <a:extLst>
              <a:ext uri="{FF2B5EF4-FFF2-40B4-BE49-F238E27FC236}">
                <a16:creationId xmlns:a16="http://schemas.microsoft.com/office/drawing/2014/main" id="{4F3761C1-9740-4AED-AED7-12207DBB300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38200" y="952500"/>
            <a:ext cx="5609734" cy="550863"/>
          </a:xfrm>
        </p:spPr>
        <p:txBody>
          <a:bodyPr anchor="ctr"/>
          <a:lstStyle>
            <a:lvl1pPr marL="0" indent="0">
              <a:buNone/>
              <a:defRPr>
                <a:solidFill>
                  <a:schemeClr val="accent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86763484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D93F20-5939-42BA-A606-B99FB95B02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1" y="153371"/>
            <a:ext cx="5609734" cy="761738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2B32E2D-9FD5-4EF7-8164-FAE7EACCD8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/>
              <a:t>| </a:t>
            </a:r>
            <a:fld id="{C2832ACA-4727-4D4C-ACEE-24DD06899962}" type="slidenum">
              <a:rPr lang="en-US" smtClean="0"/>
              <a:pPr/>
              <a:t>‹#›</a:t>
            </a:fld>
            <a:r>
              <a:rPr lang="en-US" dirty="0"/>
              <a:t> |</a:t>
            </a:r>
          </a:p>
        </p:txBody>
      </p:sp>
      <p:sp>
        <p:nvSpPr>
          <p:cNvPr id="7" name="Footer Placeholder 8">
            <a:extLst>
              <a:ext uri="{FF2B5EF4-FFF2-40B4-BE49-F238E27FC236}">
                <a16:creationId xmlns:a16="http://schemas.microsoft.com/office/drawing/2014/main" id="{6E2CFC09-F901-4495-924B-DB46A7BD3722}"/>
              </a:ext>
            </a:extLst>
          </p:cNvPr>
          <p:cNvSpPr>
            <a:spLocks noGrp="1"/>
          </p:cNvSpPr>
          <p:nvPr>
            <p:ph type="ftr" sz="quarter" idx="4294967295"/>
          </p:nvPr>
        </p:nvSpPr>
        <p:spPr>
          <a:xfrm>
            <a:off x="1376008" y="6356350"/>
            <a:ext cx="4114800" cy="365125"/>
          </a:xfrm>
          <a:prstGeom prst="rect">
            <a:avLst/>
          </a:prstGeom>
        </p:spPr>
        <p:txBody>
          <a:bodyPr anchor="ctr"/>
          <a:lstStyle/>
          <a:p>
            <a:r>
              <a:rPr lang="en-US" sz="1200">
                <a:solidFill>
                  <a:schemeClr val="tx2"/>
                </a:solidFill>
              </a:rPr>
              <a:t>CONFIDENTIAL - FOR INTERNAL USE ONLY</a:t>
            </a:r>
            <a:endParaRPr lang="en-US" sz="1200" dirty="0">
              <a:solidFill>
                <a:schemeClr val="tx2"/>
              </a:solidFill>
            </a:endParaRPr>
          </a:p>
        </p:txBody>
      </p:sp>
      <p:pic>
        <p:nvPicPr>
          <p:cNvPr id="8" name="Picture 7" descr="A picture containing green, game&#10;&#10;Description automatically generated">
            <a:extLst>
              <a:ext uri="{FF2B5EF4-FFF2-40B4-BE49-F238E27FC236}">
                <a16:creationId xmlns:a16="http://schemas.microsoft.com/office/drawing/2014/main" id="{2935E1D8-64F0-459F-ACD7-46A7EB00F27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r="3297"/>
          <a:stretch/>
        </p:blipFill>
        <p:spPr>
          <a:xfrm>
            <a:off x="6778907" y="451412"/>
            <a:ext cx="5413093" cy="5597646"/>
          </a:xfrm>
          <a:prstGeom prst="rect">
            <a:avLst/>
          </a:prstGeom>
        </p:spPr>
      </p:pic>
      <p:sp>
        <p:nvSpPr>
          <p:cNvPr id="9" name="Picture Placeholder 9">
            <a:extLst>
              <a:ext uri="{FF2B5EF4-FFF2-40B4-BE49-F238E27FC236}">
                <a16:creationId xmlns:a16="http://schemas.microsoft.com/office/drawing/2014/main" id="{2862918C-CB37-4C0B-9E5A-00EBA06E6140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7628052" y="0"/>
            <a:ext cx="4563948" cy="5814000"/>
          </a:xfrm>
          <a:custGeom>
            <a:avLst/>
            <a:gdLst>
              <a:gd name="connsiteX0" fmla="*/ 1186127 w 4563948"/>
              <a:gd name="connsiteY0" fmla="*/ 0 h 5814000"/>
              <a:gd name="connsiteX1" fmla="*/ 4563948 w 4563948"/>
              <a:gd name="connsiteY1" fmla="*/ 0 h 5814000"/>
              <a:gd name="connsiteX2" fmla="*/ 4563948 w 4563948"/>
              <a:gd name="connsiteY2" fmla="*/ 5556521 h 5814000"/>
              <a:gd name="connsiteX3" fmla="*/ 4264194 w 4563948"/>
              <a:gd name="connsiteY3" fmla="*/ 5666232 h 5814000"/>
              <a:gd name="connsiteX4" fmla="*/ 3286800 w 4563948"/>
              <a:gd name="connsiteY4" fmla="*/ 5814000 h 5814000"/>
              <a:gd name="connsiteX5" fmla="*/ 0 w 4563948"/>
              <a:gd name="connsiteY5" fmla="*/ 2527200 h 5814000"/>
              <a:gd name="connsiteX6" fmla="*/ 962681 w 4563948"/>
              <a:gd name="connsiteY6" fmla="*/ 203081 h 5814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563948" h="5814000">
                <a:moveTo>
                  <a:pt x="1186127" y="0"/>
                </a:moveTo>
                <a:lnTo>
                  <a:pt x="4563948" y="0"/>
                </a:lnTo>
                <a:lnTo>
                  <a:pt x="4563948" y="5556521"/>
                </a:lnTo>
                <a:lnTo>
                  <a:pt x="4264194" y="5666232"/>
                </a:lnTo>
                <a:cubicBezTo>
                  <a:pt x="3955436" y="5762266"/>
                  <a:pt x="3627160" y="5814000"/>
                  <a:pt x="3286800" y="5814000"/>
                </a:cubicBezTo>
                <a:cubicBezTo>
                  <a:pt x="1471550" y="5814000"/>
                  <a:pt x="0" y="4342450"/>
                  <a:pt x="0" y="2527200"/>
                </a:cubicBezTo>
                <a:cubicBezTo>
                  <a:pt x="0" y="1619575"/>
                  <a:pt x="367888" y="797875"/>
                  <a:pt x="962681" y="203081"/>
                </a:cubicBezTo>
                <a:close/>
              </a:path>
            </a:pathLst>
          </a:custGeom>
          <a:noFill/>
        </p:spPr>
        <p:txBody>
          <a:bodyPr wrap="square" rIns="252000" anchor="ctr" anchorCtr="0">
            <a:noAutofit/>
          </a:bodyPr>
          <a:lstStyle>
            <a:lvl1pPr marL="228600" indent="0" algn="ctr">
              <a:spcBef>
                <a:spcPts val="0"/>
              </a:spcBef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en-GB" dirty="0"/>
              <a:t>Click icon </a:t>
            </a:r>
            <a:br>
              <a:rPr lang="en-GB" dirty="0"/>
            </a:br>
            <a:r>
              <a:rPr lang="en-GB" dirty="0"/>
              <a:t>to add picture</a:t>
            </a:r>
            <a:br>
              <a:rPr lang="en-US" dirty="0"/>
            </a:br>
            <a:br>
              <a:rPr lang="en-US" dirty="0"/>
            </a:b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0543540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D13614-6840-4574-8C27-1E0D9275E7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LID4096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FEC126D-E9B3-4545-BFA0-9E12560B250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/>
              <a:t>| </a:t>
            </a:r>
            <a:fld id="{C2832ACA-4727-4D4C-ACEE-24DD06899962}" type="slidenum">
              <a:rPr lang="en-US" smtClean="0"/>
              <a:pPr/>
              <a:t>‹#›</a:t>
            </a:fld>
            <a:r>
              <a:rPr lang="en-US"/>
              <a:t> |</a:t>
            </a:r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59AF4B6-0C71-48AD-AC5F-0D3AA8F2AB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schemeClr val="tx2"/>
                </a:solidFill>
              </a:rPr>
              <a:t>CONFIDENTIAL - FOR INTERNAL USE ONLY</a:t>
            </a:r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2BCA2C58-1BCC-4909-A565-41B199E25088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796140" y="1213985"/>
            <a:ext cx="2706688" cy="2705100"/>
          </a:xfrm>
          <a:prstGeom prst="ellipse">
            <a:avLst/>
          </a:prstGeom>
          <a:ln w="28575">
            <a:solidFill>
              <a:schemeClr val="accent1"/>
            </a:solidFill>
          </a:ln>
        </p:spPr>
        <p:txBody>
          <a:bodyPr/>
          <a:lstStyle/>
          <a:p>
            <a:r>
              <a:rPr lang="en-US"/>
              <a:t>Click icon to add picture</a:t>
            </a:r>
            <a:endParaRPr lang="LID4096"/>
          </a:p>
        </p:txBody>
      </p:sp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81DFA9F1-D60D-4B6E-BA91-9F922233D959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873669" y="4077651"/>
            <a:ext cx="2551631" cy="412587"/>
          </a:xfrm>
        </p:spPr>
        <p:txBody>
          <a:bodyPr anchor="t" anchorCtr="0">
            <a:noAutofit/>
          </a:bodyPr>
          <a:lstStyle>
            <a:lvl1pPr marL="0" indent="0" algn="ctr">
              <a:spcBef>
                <a:spcPts val="0"/>
              </a:spcBef>
              <a:buNone/>
              <a:defRPr sz="2000" b="1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text</a:t>
            </a:r>
          </a:p>
        </p:txBody>
      </p:sp>
      <p:sp>
        <p:nvSpPr>
          <p:cNvPr id="9" name="Text Placeholder 83">
            <a:extLst>
              <a:ext uri="{FF2B5EF4-FFF2-40B4-BE49-F238E27FC236}">
                <a16:creationId xmlns:a16="http://schemas.microsoft.com/office/drawing/2014/main" id="{971E0730-E310-42A6-B1F7-FB8F14D76F78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875947" y="4550882"/>
            <a:ext cx="2547074" cy="1355725"/>
          </a:xfrm>
        </p:spPr>
        <p:txBody>
          <a:bodyPr>
            <a:noAutofit/>
          </a:bodyPr>
          <a:lstStyle>
            <a:lvl1pPr marL="0" indent="0" algn="ctr">
              <a:buNone/>
              <a:defRPr sz="18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0" name="Picture Placeholder 5">
            <a:extLst>
              <a:ext uri="{FF2B5EF4-FFF2-40B4-BE49-F238E27FC236}">
                <a16:creationId xmlns:a16="http://schemas.microsoft.com/office/drawing/2014/main" id="{9A05A72B-F132-4DEC-AB8E-8C15BA3FA072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4641819" y="1213985"/>
            <a:ext cx="2706688" cy="2705100"/>
          </a:xfrm>
          <a:prstGeom prst="ellipse">
            <a:avLst/>
          </a:prstGeom>
          <a:ln w="28575">
            <a:solidFill>
              <a:schemeClr val="accent1"/>
            </a:solidFill>
          </a:ln>
        </p:spPr>
        <p:txBody>
          <a:bodyPr/>
          <a:lstStyle/>
          <a:p>
            <a:r>
              <a:rPr lang="en-US"/>
              <a:t>Click icon to add picture</a:t>
            </a:r>
            <a:endParaRPr lang="LID4096"/>
          </a:p>
        </p:txBody>
      </p:sp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F279B2B0-9938-4887-83B3-3123C6D74694}"/>
              </a:ext>
            </a:extLst>
          </p:cNvPr>
          <p:cNvSpPr>
            <a:spLocks noGrp="1"/>
          </p:cNvSpPr>
          <p:nvPr>
            <p:ph type="body" idx="21" hasCustomPrompt="1"/>
          </p:nvPr>
        </p:nvSpPr>
        <p:spPr>
          <a:xfrm>
            <a:off x="4719348" y="4077651"/>
            <a:ext cx="2551631" cy="412587"/>
          </a:xfrm>
        </p:spPr>
        <p:txBody>
          <a:bodyPr anchor="t" anchorCtr="0">
            <a:noAutofit/>
          </a:bodyPr>
          <a:lstStyle>
            <a:lvl1pPr marL="0" indent="0" algn="ctr">
              <a:spcBef>
                <a:spcPts val="0"/>
              </a:spcBef>
              <a:buNone/>
              <a:defRPr sz="2000" b="1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text</a:t>
            </a:r>
          </a:p>
        </p:txBody>
      </p:sp>
      <p:sp>
        <p:nvSpPr>
          <p:cNvPr id="12" name="Text Placeholder 83">
            <a:extLst>
              <a:ext uri="{FF2B5EF4-FFF2-40B4-BE49-F238E27FC236}">
                <a16:creationId xmlns:a16="http://schemas.microsoft.com/office/drawing/2014/main" id="{3ACC2B70-1B94-4C65-A433-138BDB68C57A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4721626" y="4550882"/>
            <a:ext cx="2547074" cy="1355725"/>
          </a:xfrm>
        </p:spPr>
        <p:txBody>
          <a:bodyPr>
            <a:noAutofit/>
          </a:bodyPr>
          <a:lstStyle>
            <a:lvl1pPr marL="0" indent="0" algn="ctr">
              <a:buNone/>
              <a:defRPr sz="18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3" name="Picture Placeholder 5">
            <a:extLst>
              <a:ext uri="{FF2B5EF4-FFF2-40B4-BE49-F238E27FC236}">
                <a16:creationId xmlns:a16="http://schemas.microsoft.com/office/drawing/2014/main" id="{D1FD56D8-6B3B-417C-97CF-97397AFF90DD}"/>
              </a:ext>
            </a:extLst>
          </p:cNvPr>
          <p:cNvSpPr>
            <a:spLocks noGrp="1"/>
          </p:cNvSpPr>
          <p:nvPr>
            <p:ph type="pic" sz="quarter" idx="23"/>
          </p:nvPr>
        </p:nvSpPr>
        <p:spPr>
          <a:xfrm>
            <a:off x="8647112" y="1213985"/>
            <a:ext cx="2706688" cy="2705100"/>
          </a:xfrm>
          <a:prstGeom prst="ellipse">
            <a:avLst/>
          </a:prstGeom>
          <a:ln w="28575">
            <a:solidFill>
              <a:schemeClr val="accent1"/>
            </a:solidFill>
          </a:ln>
        </p:spPr>
        <p:txBody>
          <a:bodyPr/>
          <a:lstStyle/>
          <a:p>
            <a:r>
              <a:rPr lang="en-US"/>
              <a:t>Click icon to add picture</a:t>
            </a:r>
            <a:endParaRPr lang="LID4096"/>
          </a:p>
        </p:txBody>
      </p:sp>
      <p:sp>
        <p:nvSpPr>
          <p:cNvPr id="14" name="Text Placeholder 2">
            <a:extLst>
              <a:ext uri="{FF2B5EF4-FFF2-40B4-BE49-F238E27FC236}">
                <a16:creationId xmlns:a16="http://schemas.microsoft.com/office/drawing/2014/main" id="{F6F38379-1E67-45F9-B73D-35D89CA0A02A}"/>
              </a:ext>
            </a:extLst>
          </p:cNvPr>
          <p:cNvSpPr>
            <a:spLocks noGrp="1"/>
          </p:cNvSpPr>
          <p:nvPr>
            <p:ph type="body" idx="24" hasCustomPrompt="1"/>
          </p:nvPr>
        </p:nvSpPr>
        <p:spPr>
          <a:xfrm>
            <a:off x="8724641" y="4077651"/>
            <a:ext cx="2551631" cy="412587"/>
          </a:xfrm>
        </p:spPr>
        <p:txBody>
          <a:bodyPr anchor="t" anchorCtr="0">
            <a:noAutofit/>
          </a:bodyPr>
          <a:lstStyle>
            <a:lvl1pPr marL="0" indent="0" algn="ctr">
              <a:spcBef>
                <a:spcPts val="0"/>
              </a:spcBef>
              <a:buNone/>
              <a:defRPr sz="2000" b="1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text</a:t>
            </a:r>
          </a:p>
        </p:txBody>
      </p:sp>
      <p:sp>
        <p:nvSpPr>
          <p:cNvPr id="15" name="Text Placeholder 83">
            <a:extLst>
              <a:ext uri="{FF2B5EF4-FFF2-40B4-BE49-F238E27FC236}">
                <a16:creationId xmlns:a16="http://schemas.microsoft.com/office/drawing/2014/main" id="{CAAA087E-3DDF-470A-8F87-5A7FA4F1A47D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8726919" y="4550882"/>
            <a:ext cx="2547074" cy="1355725"/>
          </a:xfrm>
        </p:spPr>
        <p:txBody>
          <a:bodyPr>
            <a:noAutofit/>
          </a:bodyPr>
          <a:lstStyle>
            <a:lvl1pPr marL="0" indent="0" algn="ctr">
              <a:buNone/>
              <a:defRPr sz="18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23655773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Content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val 7">
            <a:extLst>
              <a:ext uri="{FF2B5EF4-FFF2-40B4-BE49-F238E27FC236}">
                <a16:creationId xmlns:a16="http://schemas.microsoft.com/office/drawing/2014/main" id="{AEAF059C-21E0-4EDD-8F61-200F48581483}"/>
              </a:ext>
            </a:extLst>
          </p:cNvPr>
          <p:cNvSpPr/>
          <p:nvPr userDrawn="1"/>
        </p:nvSpPr>
        <p:spPr>
          <a:xfrm>
            <a:off x="908296" y="1429402"/>
            <a:ext cx="4280024" cy="4280024"/>
          </a:xfrm>
          <a:prstGeom prst="ellipse">
            <a:avLst/>
          </a:prstGeom>
          <a:gradFill flip="none" rotWithShape="1">
            <a:gsLst>
              <a:gs pos="0">
                <a:schemeClr val="accent2"/>
              </a:gs>
              <a:gs pos="100000">
                <a:schemeClr val="accent1"/>
              </a:gs>
            </a:gsLst>
            <a:lin ang="189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ID4096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9D93F20-5939-42BA-A606-B99FB95B02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2B32E2D-9FD5-4EF7-8164-FAE7EACCD8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/>
              <a:t>| </a:t>
            </a:r>
            <a:fld id="{C2832ACA-4727-4D4C-ACEE-24DD06899962}" type="slidenum">
              <a:rPr lang="en-US" smtClean="0"/>
              <a:pPr/>
              <a:t>‹#›</a:t>
            </a:fld>
            <a:r>
              <a:rPr lang="en-US" dirty="0"/>
              <a:t> |</a:t>
            </a:r>
          </a:p>
        </p:txBody>
      </p:sp>
      <p:sp>
        <p:nvSpPr>
          <p:cNvPr id="7" name="Footer Placeholder 8">
            <a:extLst>
              <a:ext uri="{FF2B5EF4-FFF2-40B4-BE49-F238E27FC236}">
                <a16:creationId xmlns:a16="http://schemas.microsoft.com/office/drawing/2014/main" id="{6E2CFC09-F901-4495-924B-DB46A7BD3722}"/>
              </a:ext>
            </a:extLst>
          </p:cNvPr>
          <p:cNvSpPr>
            <a:spLocks noGrp="1"/>
          </p:cNvSpPr>
          <p:nvPr>
            <p:ph type="ftr" sz="quarter" idx="4294967295"/>
          </p:nvPr>
        </p:nvSpPr>
        <p:spPr>
          <a:xfrm>
            <a:off x="1376008" y="6356350"/>
            <a:ext cx="4114800" cy="365125"/>
          </a:xfrm>
          <a:prstGeom prst="rect">
            <a:avLst/>
          </a:prstGeom>
        </p:spPr>
        <p:txBody>
          <a:bodyPr anchor="ctr"/>
          <a:lstStyle>
            <a:lvl1pPr>
              <a:defRPr sz="1200"/>
            </a:lvl1pPr>
          </a:lstStyle>
          <a:p>
            <a:r>
              <a:rPr lang="en-US">
                <a:solidFill>
                  <a:schemeClr val="tx2"/>
                </a:solidFill>
              </a:rPr>
              <a:t>CONFIDENTIAL - FOR INTERNAL USE ONLY</a:t>
            </a:r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CD457187-75BB-4F81-8B1C-C64BE488926E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838200" y="1429401"/>
            <a:ext cx="4203933" cy="4203933"/>
          </a:xfrm>
          <a:prstGeom prst="ellipse">
            <a:avLst/>
          </a:prstGeom>
        </p:spPr>
        <p:txBody>
          <a:bodyPr/>
          <a:lstStyle/>
          <a:p>
            <a:r>
              <a:rPr lang="en-US"/>
              <a:t>Click icon to add picture</a:t>
            </a:r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268870778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and Content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val 7">
            <a:extLst>
              <a:ext uri="{FF2B5EF4-FFF2-40B4-BE49-F238E27FC236}">
                <a16:creationId xmlns:a16="http://schemas.microsoft.com/office/drawing/2014/main" id="{AEAF059C-21E0-4EDD-8F61-200F48581483}"/>
              </a:ext>
            </a:extLst>
          </p:cNvPr>
          <p:cNvSpPr/>
          <p:nvPr userDrawn="1"/>
        </p:nvSpPr>
        <p:spPr>
          <a:xfrm>
            <a:off x="7144127" y="1382268"/>
            <a:ext cx="4280024" cy="4280024"/>
          </a:xfrm>
          <a:prstGeom prst="ellipse">
            <a:avLst/>
          </a:prstGeom>
          <a:gradFill flip="none" rotWithShape="1">
            <a:gsLst>
              <a:gs pos="0">
                <a:schemeClr val="accent2"/>
              </a:gs>
              <a:gs pos="100000">
                <a:schemeClr val="accent1"/>
              </a:gs>
            </a:gsLst>
            <a:lin ang="189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ID4096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9D93F20-5939-42BA-A606-B99FB95B02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2B32E2D-9FD5-4EF7-8164-FAE7EACCD8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/>
              <a:t>| </a:t>
            </a:r>
            <a:fld id="{C2832ACA-4727-4D4C-ACEE-24DD06899962}" type="slidenum">
              <a:rPr lang="en-US" smtClean="0"/>
              <a:pPr/>
              <a:t>‹#›</a:t>
            </a:fld>
            <a:r>
              <a:rPr lang="en-US" dirty="0"/>
              <a:t> |</a:t>
            </a:r>
          </a:p>
        </p:txBody>
      </p:sp>
      <p:sp>
        <p:nvSpPr>
          <p:cNvPr id="7" name="Footer Placeholder 8">
            <a:extLst>
              <a:ext uri="{FF2B5EF4-FFF2-40B4-BE49-F238E27FC236}">
                <a16:creationId xmlns:a16="http://schemas.microsoft.com/office/drawing/2014/main" id="{6E2CFC09-F901-4495-924B-DB46A7BD3722}"/>
              </a:ext>
            </a:extLst>
          </p:cNvPr>
          <p:cNvSpPr>
            <a:spLocks noGrp="1"/>
          </p:cNvSpPr>
          <p:nvPr>
            <p:ph type="ftr" sz="quarter" idx="4294967295"/>
          </p:nvPr>
        </p:nvSpPr>
        <p:spPr>
          <a:xfrm>
            <a:off x="1376008" y="6356350"/>
            <a:ext cx="4114800" cy="365125"/>
          </a:xfrm>
          <a:prstGeom prst="rect">
            <a:avLst/>
          </a:prstGeom>
        </p:spPr>
        <p:txBody>
          <a:bodyPr anchor="ctr"/>
          <a:lstStyle>
            <a:lvl1pPr>
              <a:defRPr sz="1200"/>
            </a:lvl1pPr>
          </a:lstStyle>
          <a:p>
            <a:r>
              <a:rPr lang="en-US">
                <a:solidFill>
                  <a:schemeClr val="tx2"/>
                </a:solidFill>
              </a:rPr>
              <a:t>CONFIDENTIAL - FOR INTERNAL USE ONLY</a:t>
            </a:r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CD457187-75BB-4F81-8B1C-C64BE488926E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7300275" y="1382267"/>
            <a:ext cx="4203933" cy="4203933"/>
          </a:xfrm>
          <a:prstGeom prst="ellipse">
            <a:avLst/>
          </a:prstGeom>
        </p:spPr>
        <p:txBody>
          <a:bodyPr/>
          <a:lstStyle/>
          <a:p>
            <a:r>
              <a:rPr lang="en-US"/>
              <a:t>Click icon to add picture</a:t>
            </a:r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354040656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Divider 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45D70E4E-FA34-49B9-B833-AA06B3208680}"/>
              </a:ext>
            </a:extLst>
          </p:cNvPr>
          <p:cNvSpPr/>
          <p:nvPr userDrawn="1"/>
        </p:nvSpPr>
        <p:spPr>
          <a:xfrm>
            <a:off x="-2" y="0"/>
            <a:ext cx="12192000" cy="6919274"/>
          </a:xfrm>
          <a:prstGeom prst="rect">
            <a:avLst/>
          </a:prstGeom>
          <a:gradFill flip="none" rotWithShape="1">
            <a:gsLst>
              <a:gs pos="0">
                <a:schemeClr val="accent2"/>
              </a:gs>
              <a:gs pos="100000">
                <a:schemeClr val="accent1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CAD78B5C-C9C5-4DA0-BEE2-D30258B1629B}"/>
              </a:ext>
            </a:extLst>
          </p:cNvPr>
          <p:cNvGrpSpPr/>
          <p:nvPr userDrawn="1"/>
        </p:nvGrpSpPr>
        <p:grpSpPr>
          <a:xfrm>
            <a:off x="6502853" y="1367198"/>
            <a:ext cx="5689147" cy="5545394"/>
            <a:chOff x="6502854" y="1312607"/>
            <a:chExt cx="5689147" cy="5545394"/>
          </a:xfrm>
        </p:grpSpPr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ADF07E39-826D-480A-964A-C3F2F9743C0F}"/>
                </a:ext>
              </a:extLst>
            </p:cNvPr>
            <p:cNvSpPr/>
            <p:nvPr userDrawn="1"/>
          </p:nvSpPr>
          <p:spPr>
            <a:xfrm>
              <a:off x="6606436" y="3085351"/>
              <a:ext cx="5585565" cy="3772650"/>
            </a:xfrm>
            <a:custGeom>
              <a:avLst/>
              <a:gdLst>
                <a:gd name="connsiteX0" fmla="*/ 2845909 w 2845909"/>
                <a:gd name="connsiteY0" fmla="*/ 0 h 1922208"/>
                <a:gd name="connsiteX1" fmla="*/ 2845909 w 2845909"/>
                <a:gd name="connsiteY1" fmla="*/ 1922208 h 1922208"/>
                <a:gd name="connsiteX2" fmla="*/ 0 w 2845909"/>
                <a:gd name="connsiteY2" fmla="*/ 1922208 h 1922208"/>
                <a:gd name="connsiteX3" fmla="*/ 2845683 w 2845909"/>
                <a:gd name="connsiteY3" fmla="*/ 806 h 1922208"/>
                <a:gd name="connsiteX4" fmla="*/ 2845909 w 2845909"/>
                <a:gd name="connsiteY4" fmla="*/ 0 h 19222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845909" h="1922208">
                  <a:moveTo>
                    <a:pt x="2845909" y="0"/>
                  </a:moveTo>
                  <a:lnTo>
                    <a:pt x="2845909" y="1922208"/>
                  </a:lnTo>
                  <a:lnTo>
                    <a:pt x="0" y="1922208"/>
                  </a:lnTo>
                  <a:cubicBezTo>
                    <a:pt x="1337059" y="1922208"/>
                    <a:pt x="2468426" y="1113969"/>
                    <a:pt x="2845683" y="806"/>
                  </a:cubicBezTo>
                  <a:lnTo>
                    <a:pt x="2845909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7F34E418-15DC-44AF-9659-8F4C042A7D9C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539338" y="6038259"/>
              <a:ext cx="1224863" cy="429199"/>
            </a:xfrm>
            <a:prstGeom prst="rect">
              <a:avLst/>
            </a:prstGeom>
          </p:spPr>
        </p:pic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14CBAEB7-C8D9-4AFF-AC48-A3B7EFDB3DBF}"/>
                </a:ext>
              </a:extLst>
            </p:cNvPr>
            <p:cNvSpPr/>
            <p:nvPr userDrawn="1"/>
          </p:nvSpPr>
          <p:spPr>
            <a:xfrm>
              <a:off x="6502854" y="1312607"/>
              <a:ext cx="5689145" cy="5545394"/>
            </a:xfrm>
            <a:custGeom>
              <a:avLst/>
              <a:gdLst>
                <a:gd name="connsiteX0" fmla="*/ 2898684 w 2898684"/>
                <a:gd name="connsiteY0" fmla="*/ 0 h 2825441"/>
                <a:gd name="connsiteX1" fmla="*/ 2898684 w 2898684"/>
                <a:gd name="connsiteY1" fmla="*/ 978517 h 2825441"/>
                <a:gd name="connsiteX2" fmla="*/ 2847590 w 2898684"/>
                <a:gd name="connsiteY2" fmla="*/ 1109061 h 2825441"/>
                <a:gd name="connsiteX3" fmla="*/ 53310 w 2898684"/>
                <a:gd name="connsiteY3" fmla="*/ 2825441 h 2825441"/>
                <a:gd name="connsiteX4" fmla="*/ 0 w 2898684"/>
                <a:gd name="connsiteY4" fmla="*/ 2822996 h 2825441"/>
                <a:gd name="connsiteX5" fmla="*/ 63233 w 2898684"/>
                <a:gd name="connsiteY5" fmla="*/ 2821308 h 2825441"/>
                <a:gd name="connsiteX6" fmla="*/ 2864223 w 2898684"/>
                <a:gd name="connsiteY6" fmla="*/ 251285 h 2825441"/>
                <a:gd name="connsiteX7" fmla="*/ 2898684 w 2898684"/>
                <a:gd name="connsiteY7" fmla="*/ 0 h 28254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898684" h="2825441">
                  <a:moveTo>
                    <a:pt x="2898684" y="0"/>
                  </a:moveTo>
                  <a:lnTo>
                    <a:pt x="2898684" y="978517"/>
                  </a:lnTo>
                  <a:lnTo>
                    <a:pt x="2847590" y="1109061"/>
                  </a:lnTo>
                  <a:cubicBezTo>
                    <a:pt x="2403087" y="2115075"/>
                    <a:pt x="1319507" y="2825441"/>
                    <a:pt x="53310" y="2825441"/>
                  </a:cubicBezTo>
                  <a:lnTo>
                    <a:pt x="0" y="2822996"/>
                  </a:lnTo>
                  <a:lnTo>
                    <a:pt x="63233" y="2821308"/>
                  </a:lnTo>
                  <a:cubicBezTo>
                    <a:pt x="1460966" y="2746547"/>
                    <a:pt x="2607131" y="1665640"/>
                    <a:pt x="2864223" y="251285"/>
                  </a:cubicBezTo>
                  <a:lnTo>
                    <a:pt x="2898684" y="0"/>
                  </a:lnTo>
                  <a:close/>
                </a:path>
              </a:pathLst>
            </a:custGeom>
            <a:gradFill>
              <a:gsLst>
                <a:gs pos="45000">
                  <a:schemeClr val="accent1"/>
                </a:gs>
                <a:gs pos="100000">
                  <a:schemeClr val="accent2"/>
                </a:gs>
              </a:gsLst>
              <a:lin ang="21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15B14F72-D4D8-4448-A13E-16708B56804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1850" y="2327402"/>
            <a:ext cx="8712789" cy="1500187"/>
          </a:xfrm>
        </p:spPr>
        <p:txBody>
          <a:bodyPr anchor="b">
            <a:normAutofit/>
          </a:bodyPr>
          <a:lstStyle>
            <a:lvl1pPr>
              <a:defRPr sz="48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Divider slide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5465E93-0C22-4C05-94B3-3A0D4620202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3854577"/>
            <a:ext cx="7605140" cy="727255"/>
          </a:xfrm>
        </p:spPr>
        <p:txBody>
          <a:bodyPr anchor="ctr">
            <a:normAutofit/>
          </a:bodyPr>
          <a:lstStyle>
            <a:lvl1pPr marL="0" indent="0">
              <a:buNone/>
              <a:defRPr sz="20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17171463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Divider slide 2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>
            <a:extLst>
              <a:ext uri="{FF2B5EF4-FFF2-40B4-BE49-F238E27FC236}">
                <a16:creationId xmlns:a16="http://schemas.microsoft.com/office/drawing/2014/main" id="{CAD78B5C-C9C5-4DA0-BEE2-D30258B1629B}"/>
              </a:ext>
            </a:extLst>
          </p:cNvPr>
          <p:cNvGrpSpPr/>
          <p:nvPr userDrawn="1"/>
        </p:nvGrpSpPr>
        <p:grpSpPr>
          <a:xfrm>
            <a:off x="6502853" y="1367198"/>
            <a:ext cx="5689147" cy="5545394"/>
            <a:chOff x="6502854" y="1312607"/>
            <a:chExt cx="5689147" cy="5545394"/>
          </a:xfrm>
        </p:grpSpPr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ADF07E39-826D-480A-964A-C3F2F9743C0F}"/>
                </a:ext>
              </a:extLst>
            </p:cNvPr>
            <p:cNvSpPr/>
            <p:nvPr userDrawn="1"/>
          </p:nvSpPr>
          <p:spPr>
            <a:xfrm>
              <a:off x="6606436" y="3085351"/>
              <a:ext cx="5585565" cy="3772650"/>
            </a:xfrm>
            <a:custGeom>
              <a:avLst/>
              <a:gdLst>
                <a:gd name="connsiteX0" fmla="*/ 2845909 w 2845909"/>
                <a:gd name="connsiteY0" fmla="*/ 0 h 1922208"/>
                <a:gd name="connsiteX1" fmla="*/ 2845909 w 2845909"/>
                <a:gd name="connsiteY1" fmla="*/ 1922208 h 1922208"/>
                <a:gd name="connsiteX2" fmla="*/ 0 w 2845909"/>
                <a:gd name="connsiteY2" fmla="*/ 1922208 h 1922208"/>
                <a:gd name="connsiteX3" fmla="*/ 2845683 w 2845909"/>
                <a:gd name="connsiteY3" fmla="*/ 806 h 1922208"/>
                <a:gd name="connsiteX4" fmla="*/ 2845909 w 2845909"/>
                <a:gd name="connsiteY4" fmla="*/ 0 h 19222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845909" h="1922208">
                  <a:moveTo>
                    <a:pt x="2845909" y="0"/>
                  </a:moveTo>
                  <a:lnTo>
                    <a:pt x="2845909" y="1922208"/>
                  </a:lnTo>
                  <a:lnTo>
                    <a:pt x="0" y="1922208"/>
                  </a:lnTo>
                  <a:cubicBezTo>
                    <a:pt x="1337059" y="1922208"/>
                    <a:pt x="2468426" y="1113969"/>
                    <a:pt x="2845683" y="806"/>
                  </a:cubicBezTo>
                  <a:lnTo>
                    <a:pt x="2845909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7F34E418-15DC-44AF-9659-8F4C042A7D9C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539338" y="6038259"/>
              <a:ext cx="1224863" cy="429199"/>
            </a:xfrm>
            <a:prstGeom prst="rect">
              <a:avLst/>
            </a:prstGeom>
          </p:spPr>
        </p:pic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14CBAEB7-C8D9-4AFF-AC48-A3B7EFDB3DBF}"/>
                </a:ext>
              </a:extLst>
            </p:cNvPr>
            <p:cNvSpPr/>
            <p:nvPr userDrawn="1"/>
          </p:nvSpPr>
          <p:spPr>
            <a:xfrm>
              <a:off x="6502854" y="1312607"/>
              <a:ext cx="5689145" cy="5545394"/>
            </a:xfrm>
            <a:custGeom>
              <a:avLst/>
              <a:gdLst>
                <a:gd name="connsiteX0" fmla="*/ 2898684 w 2898684"/>
                <a:gd name="connsiteY0" fmla="*/ 0 h 2825441"/>
                <a:gd name="connsiteX1" fmla="*/ 2898684 w 2898684"/>
                <a:gd name="connsiteY1" fmla="*/ 978517 h 2825441"/>
                <a:gd name="connsiteX2" fmla="*/ 2847590 w 2898684"/>
                <a:gd name="connsiteY2" fmla="*/ 1109061 h 2825441"/>
                <a:gd name="connsiteX3" fmla="*/ 53310 w 2898684"/>
                <a:gd name="connsiteY3" fmla="*/ 2825441 h 2825441"/>
                <a:gd name="connsiteX4" fmla="*/ 0 w 2898684"/>
                <a:gd name="connsiteY4" fmla="*/ 2822996 h 2825441"/>
                <a:gd name="connsiteX5" fmla="*/ 63233 w 2898684"/>
                <a:gd name="connsiteY5" fmla="*/ 2821308 h 2825441"/>
                <a:gd name="connsiteX6" fmla="*/ 2864223 w 2898684"/>
                <a:gd name="connsiteY6" fmla="*/ 251285 h 2825441"/>
                <a:gd name="connsiteX7" fmla="*/ 2898684 w 2898684"/>
                <a:gd name="connsiteY7" fmla="*/ 0 h 28254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898684" h="2825441">
                  <a:moveTo>
                    <a:pt x="2898684" y="0"/>
                  </a:moveTo>
                  <a:lnTo>
                    <a:pt x="2898684" y="978517"/>
                  </a:lnTo>
                  <a:lnTo>
                    <a:pt x="2847590" y="1109061"/>
                  </a:lnTo>
                  <a:cubicBezTo>
                    <a:pt x="2403087" y="2115075"/>
                    <a:pt x="1319507" y="2825441"/>
                    <a:pt x="53310" y="2825441"/>
                  </a:cubicBezTo>
                  <a:lnTo>
                    <a:pt x="0" y="2822996"/>
                  </a:lnTo>
                  <a:lnTo>
                    <a:pt x="63233" y="2821308"/>
                  </a:lnTo>
                  <a:cubicBezTo>
                    <a:pt x="1460966" y="2746547"/>
                    <a:pt x="2607131" y="1665640"/>
                    <a:pt x="2864223" y="251285"/>
                  </a:cubicBezTo>
                  <a:lnTo>
                    <a:pt x="2898684" y="0"/>
                  </a:lnTo>
                  <a:close/>
                </a:path>
              </a:pathLst>
            </a:custGeom>
            <a:gradFill>
              <a:gsLst>
                <a:gs pos="45000">
                  <a:schemeClr val="accent1"/>
                </a:gs>
                <a:gs pos="100000">
                  <a:schemeClr val="accent2"/>
                </a:gs>
              </a:gsLst>
              <a:lin ang="21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15B14F72-D4D8-4448-A13E-16708B56804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1850" y="2198376"/>
            <a:ext cx="8712789" cy="1500187"/>
          </a:xfrm>
        </p:spPr>
        <p:txBody>
          <a:bodyPr anchor="b">
            <a:normAutofit/>
          </a:bodyPr>
          <a:lstStyle>
            <a:lvl1pPr>
              <a:defRPr sz="4800">
                <a:solidFill>
                  <a:schemeClr val="accent2"/>
                </a:solidFill>
              </a:defRPr>
            </a:lvl1pPr>
          </a:lstStyle>
          <a:p>
            <a:r>
              <a:rPr lang="en-US" dirty="0"/>
              <a:t>Click to edit Divider slide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5465E93-0C22-4C05-94B3-3A0D4620202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3725551"/>
            <a:ext cx="7605140" cy="727255"/>
          </a:xfrm>
        </p:spPr>
        <p:txBody>
          <a:bodyPr anchor="ctr">
            <a:normAutofit/>
          </a:bodyPr>
          <a:lstStyle>
            <a:lvl1pPr marL="0" indent="0">
              <a:buNone/>
              <a:defRPr sz="2000">
                <a:solidFill>
                  <a:schemeClr val="accent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5579577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76996126-D5BD-42D3-80EE-CA4B02AC3426}"/>
              </a:ext>
            </a:extLst>
          </p:cNvPr>
          <p:cNvSpPr/>
          <p:nvPr userDrawn="1"/>
        </p:nvSpPr>
        <p:spPr>
          <a:xfrm>
            <a:off x="0" y="0"/>
            <a:ext cx="12192000" cy="6293498"/>
          </a:xfrm>
          <a:prstGeom prst="rect">
            <a:avLst/>
          </a:prstGeom>
          <a:gradFill>
            <a:gsLst>
              <a:gs pos="0">
                <a:schemeClr val="accent2"/>
              </a:gs>
              <a:gs pos="100000">
                <a:schemeClr val="accent1"/>
              </a:gs>
            </a:gsLst>
            <a:lin ang="27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Graphic 5">
            <a:extLst>
              <a:ext uri="{FF2B5EF4-FFF2-40B4-BE49-F238E27FC236}">
                <a16:creationId xmlns:a16="http://schemas.microsoft.com/office/drawing/2014/main" id="{538211D2-77BE-4C89-AE42-1B710841CC2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4858181" y="-244598"/>
            <a:ext cx="4382932" cy="4382932"/>
          </a:xfrm>
          <a:prstGeom prst="ellipse">
            <a:avLst/>
          </a:prstGeom>
        </p:spPr>
      </p:pic>
      <p:sp>
        <p:nvSpPr>
          <p:cNvPr id="10" name="Title 1">
            <a:extLst>
              <a:ext uri="{FF2B5EF4-FFF2-40B4-BE49-F238E27FC236}">
                <a16:creationId xmlns:a16="http://schemas.microsoft.com/office/drawing/2014/main" id="{D51533FB-DDB1-4C11-B2CC-7293C2FFA06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66353" y="723123"/>
            <a:ext cx="4264267" cy="2387600"/>
          </a:xfrm>
        </p:spPr>
        <p:txBody>
          <a:bodyPr anchor="b">
            <a:normAutofit/>
          </a:bodyPr>
          <a:lstStyle>
            <a:lvl1pPr algn="l">
              <a:defRPr sz="44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Subtitle 2">
            <a:extLst>
              <a:ext uri="{FF2B5EF4-FFF2-40B4-BE49-F238E27FC236}">
                <a16:creationId xmlns:a16="http://schemas.microsoft.com/office/drawing/2014/main" id="{66CE1942-A82B-42C2-A318-EA5E118E4D3C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495527" y="3355321"/>
            <a:ext cx="4264267" cy="740818"/>
          </a:xfrm>
        </p:spPr>
        <p:txBody>
          <a:bodyPr>
            <a:normAutofit/>
          </a:bodyPr>
          <a:lstStyle>
            <a:lvl1pPr marL="0" indent="0" algn="l">
              <a:buNone/>
              <a:defRPr sz="2000" b="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subtitle style</a:t>
            </a:r>
          </a:p>
        </p:txBody>
      </p:sp>
      <p:sp>
        <p:nvSpPr>
          <p:cNvPr id="13" name="Picture Placeholder 12">
            <a:extLst>
              <a:ext uri="{FF2B5EF4-FFF2-40B4-BE49-F238E27FC236}">
                <a16:creationId xmlns:a16="http://schemas.microsoft.com/office/drawing/2014/main" id="{3A221515-3C31-404A-8790-B2BCE77DA9F1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033753" y="607028"/>
            <a:ext cx="5153705" cy="5053997"/>
          </a:xfrm>
          <a:prstGeom prst="ellipse">
            <a:avLst/>
          </a:prstGeom>
        </p:spPr>
        <p:txBody>
          <a:bodyPr/>
          <a:lstStyle/>
          <a:p>
            <a:r>
              <a:rPr lang="en-US"/>
              <a:t>Click icon to add picture</a:t>
            </a:r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1935431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21">
            <a:extLst>
              <a:ext uri="{FF2B5EF4-FFF2-40B4-BE49-F238E27FC236}">
                <a16:creationId xmlns:a16="http://schemas.microsoft.com/office/drawing/2014/main" id="{06672BF8-59AE-4633-9FA9-47630BF1E70F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0" y="0"/>
            <a:ext cx="12192000" cy="6858000"/>
          </a:xfrm>
          <a:custGeom>
            <a:avLst/>
            <a:gdLst>
              <a:gd name="connsiteX0" fmla="*/ 9617145 w 12192000"/>
              <a:gd name="connsiteY0" fmla="*/ 6846050 h 6858000"/>
              <a:gd name="connsiteX1" fmla="*/ 9594246 w 12192000"/>
              <a:gd name="connsiteY1" fmla="*/ 6848652 h 6858000"/>
              <a:gd name="connsiteX2" fmla="*/ 9591471 w 12192000"/>
              <a:gd name="connsiteY2" fmla="*/ 6848756 h 6858000"/>
              <a:gd name="connsiteX3" fmla="*/ 0 w 12192000"/>
              <a:gd name="connsiteY3" fmla="*/ 0 h 6858000"/>
              <a:gd name="connsiteX4" fmla="*/ 12192000 w 12192000"/>
              <a:gd name="connsiteY4" fmla="*/ 0 h 6858000"/>
              <a:gd name="connsiteX5" fmla="*/ 12192000 w 12192000"/>
              <a:gd name="connsiteY5" fmla="*/ 4032565 h 6858000"/>
              <a:gd name="connsiteX6" fmla="*/ 12157540 w 12192000"/>
              <a:gd name="connsiteY6" fmla="*/ 4283843 h 6858000"/>
              <a:gd name="connsiteX7" fmla="*/ 9356549 w 12192000"/>
              <a:gd name="connsiteY7" fmla="*/ 6853867 h 6858000"/>
              <a:gd name="connsiteX8" fmla="*/ 9293316 w 12192000"/>
              <a:gd name="connsiteY8" fmla="*/ 6855555 h 6858000"/>
              <a:gd name="connsiteX9" fmla="*/ 9346385 w 12192000"/>
              <a:gd name="connsiteY9" fmla="*/ 6857989 h 6858000"/>
              <a:gd name="connsiteX10" fmla="*/ 9346092 w 12192000"/>
              <a:gd name="connsiteY10" fmla="*/ 6858000 h 6858000"/>
              <a:gd name="connsiteX11" fmla="*/ 0 w 12192000"/>
              <a:gd name="connsiteY11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2192000" h="6858000">
                <a:moveTo>
                  <a:pt x="9617145" y="6846050"/>
                </a:moveTo>
                <a:lnTo>
                  <a:pt x="9594246" y="6848652"/>
                </a:lnTo>
                <a:lnTo>
                  <a:pt x="9591471" y="6848756"/>
                </a:lnTo>
                <a:close/>
                <a:moveTo>
                  <a:pt x="0" y="0"/>
                </a:moveTo>
                <a:lnTo>
                  <a:pt x="12192000" y="0"/>
                </a:lnTo>
                <a:lnTo>
                  <a:pt x="12192000" y="4032565"/>
                </a:lnTo>
                <a:lnTo>
                  <a:pt x="12157540" y="4283843"/>
                </a:lnTo>
                <a:cubicBezTo>
                  <a:pt x="11900448" y="5698199"/>
                  <a:pt x="10754282" y="6779106"/>
                  <a:pt x="9356549" y="6853867"/>
                </a:cubicBezTo>
                <a:lnTo>
                  <a:pt x="9293316" y="6855555"/>
                </a:lnTo>
                <a:lnTo>
                  <a:pt x="9346385" y="6857989"/>
                </a:lnTo>
                <a:lnTo>
                  <a:pt x="9346092" y="6858000"/>
                </a:lnTo>
                <a:lnTo>
                  <a:pt x="0" y="685800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 wrap="square" lIns="2232000" anchor="ctr" anchorCtr="1">
            <a:noAutofit/>
          </a:bodyPr>
          <a:lstStyle>
            <a:lvl1pPr>
              <a:spcBef>
                <a:spcPts val="0"/>
              </a:spcBef>
              <a:defRPr>
                <a:solidFill>
                  <a:schemeClr val="bg1"/>
                </a:solidFill>
                <a:latin typeface="Teva Sans" panose="020B0604030202020203" pitchFamily="34" charset="0"/>
              </a:defRPr>
            </a:lvl1pPr>
          </a:lstStyle>
          <a:p>
            <a:r>
              <a:rPr lang="en-GB" dirty="0"/>
              <a:t>Click icon </a:t>
            </a:r>
            <a:br>
              <a:rPr lang="en-GB" dirty="0"/>
            </a:br>
            <a:r>
              <a:rPr lang="en-GB" dirty="0"/>
              <a:t>to add picture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1FBB7FF9-B984-4A0D-9736-47C3DB51EFFD}"/>
              </a:ext>
            </a:extLst>
          </p:cNvPr>
          <p:cNvGrpSpPr/>
          <p:nvPr userDrawn="1"/>
        </p:nvGrpSpPr>
        <p:grpSpPr>
          <a:xfrm>
            <a:off x="9293316" y="4032559"/>
            <a:ext cx="2898685" cy="2825441"/>
            <a:chOff x="9293316" y="4032559"/>
            <a:chExt cx="2898685" cy="2825441"/>
          </a:xfrm>
        </p:grpSpPr>
        <p:sp>
          <p:nvSpPr>
            <p:cNvPr id="7" name="Freeform: Shape 6">
              <a:extLst>
                <a:ext uri="{FF2B5EF4-FFF2-40B4-BE49-F238E27FC236}">
                  <a16:creationId xmlns:a16="http://schemas.microsoft.com/office/drawing/2014/main" id="{79CD1887-6EC3-442C-9F9B-B9E2E667EDF0}"/>
                </a:ext>
              </a:extLst>
            </p:cNvPr>
            <p:cNvSpPr/>
            <p:nvPr userDrawn="1"/>
          </p:nvSpPr>
          <p:spPr>
            <a:xfrm>
              <a:off x="9346092" y="4935792"/>
              <a:ext cx="2845909" cy="1922208"/>
            </a:xfrm>
            <a:custGeom>
              <a:avLst/>
              <a:gdLst>
                <a:gd name="connsiteX0" fmla="*/ 2845909 w 2845909"/>
                <a:gd name="connsiteY0" fmla="*/ 0 h 1922208"/>
                <a:gd name="connsiteX1" fmla="*/ 2845909 w 2845909"/>
                <a:gd name="connsiteY1" fmla="*/ 1922208 h 1922208"/>
                <a:gd name="connsiteX2" fmla="*/ 0 w 2845909"/>
                <a:gd name="connsiteY2" fmla="*/ 1922208 h 1922208"/>
                <a:gd name="connsiteX3" fmla="*/ 2845683 w 2845909"/>
                <a:gd name="connsiteY3" fmla="*/ 806 h 1922208"/>
                <a:gd name="connsiteX4" fmla="*/ 2845909 w 2845909"/>
                <a:gd name="connsiteY4" fmla="*/ 0 h 19222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845909" h="1922208">
                  <a:moveTo>
                    <a:pt x="2845909" y="0"/>
                  </a:moveTo>
                  <a:lnTo>
                    <a:pt x="2845909" y="1922208"/>
                  </a:lnTo>
                  <a:lnTo>
                    <a:pt x="0" y="1922208"/>
                  </a:lnTo>
                  <a:cubicBezTo>
                    <a:pt x="1337059" y="1922208"/>
                    <a:pt x="2468426" y="1113969"/>
                    <a:pt x="2845683" y="806"/>
                  </a:cubicBezTo>
                  <a:lnTo>
                    <a:pt x="2845909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Teva Sans" panose="020B0604030202020203" pitchFamily="34" charset="0"/>
              </a:endParaRPr>
            </a:p>
          </p:txBody>
        </p:sp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146A31AC-A67C-4AAB-BBCA-9F8405243B59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171525" y="6354227"/>
              <a:ext cx="869812" cy="304787"/>
            </a:xfrm>
            <a:prstGeom prst="rect">
              <a:avLst/>
            </a:prstGeom>
          </p:spPr>
        </p:pic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D2BC11B8-0F80-4835-B1AF-7036EAC9C4F7}"/>
                </a:ext>
              </a:extLst>
            </p:cNvPr>
            <p:cNvSpPr/>
            <p:nvPr userDrawn="1"/>
          </p:nvSpPr>
          <p:spPr>
            <a:xfrm>
              <a:off x="9293316" y="4032559"/>
              <a:ext cx="2898684" cy="2825441"/>
            </a:xfrm>
            <a:custGeom>
              <a:avLst/>
              <a:gdLst>
                <a:gd name="connsiteX0" fmla="*/ 2898684 w 2898684"/>
                <a:gd name="connsiteY0" fmla="*/ 0 h 2825441"/>
                <a:gd name="connsiteX1" fmla="*/ 2898684 w 2898684"/>
                <a:gd name="connsiteY1" fmla="*/ 978517 h 2825441"/>
                <a:gd name="connsiteX2" fmla="*/ 2847590 w 2898684"/>
                <a:gd name="connsiteY2" fmla="*/ 1109061 h 2825441"/>
                <a:gd name="connsiteX3" fmla="*/ 53310 w 2898684"/>
                <a:gd name="connsiteY3" fmla="*/ 2825441 h 2825441"/>
                <a:gd name="connsiteX4" fmla="*/ 0 w 2898684"/>
                <a:gd name="connsiteY4" fmla="*/ 2822996 h 2825441"/>
                <a:gd name="connsiteX5" fmla="*/ 63233 w 2898684"/>
                <a:gd name="connsiteY5" fmla="*/ 2821308 h 2825441"/>
                <a:gd name="connsiteX6" fmla="*/ 2864223 w 2898684"/>
                <a:gd name="connsiteY6" fmla="*/ 251285 h 2825441"/>
                <a:gd name="connsiteX7" fmla="*/ 2898684 w 2898684"/>
                <a:gd name="connsiteY7" fmla="*/ 0 h 28254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898684" h="2825441">
                  <a:moveTo>
                    <a:pt x="2898684" y="0"/>
                  </a:moveTo>
                  <a:lnTo>
                    <a:pt x="2898684" y="978517"/>
                  </a:lnTo>
                  <a:lnTo>
                    <a:pt x="2847590" y="1109061"/>
                  </a:lnTo>
                  <a:cubicBezTo>
                    <a:pt x="2403087" y="2115075"/>
                    <a:pt x="1319507" y="2825441"/>
                    <a:pt x="53310" y="2825441"/>
                  </a:cubicBezTo>
                  <a:lnTo>
                    <a:pt x="0" y="2822996"/>
                  </a:lnTo>
                  <a:lnTo>
                    <a:pt x="63233" y="2821308"/>
                  </a:lnTo>
                  <a:cubicBezTo>
                    <a:pt x="1460966" y="2746547"/>
                    <a:pt x="2607131" y="1665640"/>
                    <a:pt x="2864223" y="251285"/>
                  </a:cubicBezTo>
                  <a:lnTo>
                    <a:pt x="2898684" y="0"/>
                  </a:lnTo>
                  <a:close/>
                </a:path>
              </a:pathLst>
            </a:custGeom>
            <a:gradFill>
              <a:gsLst>
                <a:gs pos="9000">
                  <a:schemeClr val="accent1"/>
                </a:gs>
                <a:gs pos="100000">
                  <a:schemeClr val="accent2"/>
                </a:gs>
              </a:gsLst>
              <a:lin ang="21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Teva Sans" panose="020B0604030202020203" pitchFamily="34" charset="0"/>
              </a:endParaRPr>
            </a:p>
          </p:txBody>
        </p:sp>
      </p:grpSp>
      <p:sp>
        <p:nvSpPr>
          <p:cNvPr id="10" name="Text Placeholder 4">
            <a:extLst>
              <a:ext uri="{FF2B5EF4-FFF2-40B4-BE49-F238E27FC236}">
                <a16:creationId xmlns:a16="http://schemas.microsoft.com/office/drawing/2014/main" id="{47893001-1FB9-47DE-A94F-BADA81B4E530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58812" y="574674"/>
            <a:ext cx="5400000" cy="5400000"/>
          </a:xfrm>
          <a:prstGeom prst="ellipse">
            <a:avLst/>
          </a:prstGeom>
          <a:gradFill>
            <a:gsLst>
              <a:gs pos="50000">
                <a:schemeClr val="accent1"/>
              </a:gs>
              <a:gs pos="100000">
                <a:schemeClr val="accent1">
                  <a:alpha val="50000"/>
                </a:schemeClr>
              </a:gs>
              <a:gs pos="0">
                <a:schemeClr val="accent1"/>
              </a:gs>
            </a:gsLst>
            <a:lin ang="8100000" scaled="0"/>
          </a:gradFill>
        </p:spPr>
        <p:txBody>
          <a:bodyPr lIns="0" rIns="0" anchor="ctr" anchorCtr="0"/>
          <a:lstStyle>
            <a:lvl1pPr marL="0" indent="0">
              <a:buNone/>
              <a:defRPr sz="4800">
                <a:solidFill>
                  <a:schemeClr val="bg1"/>
                </a:solidFill>
                <a:latin typeface="Teva Sans" panose="020B0604030202020203" pitchFamily="34" charset="0"/>
              </a:defRPr>
            </a:lvl1pPr>
            <a:lvl2pPr marL="0" indent="0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None/>
              <a:defRPr sz="2000">
                <a:solidFill>
                  <a:schemeClr val="bg1"/>
                </a:solidFill>
                <a:latin typeface="Teva Sans" panose="020B0604030202020203" pitchFamily="34" charset="0"/>
              </a:defRPr>
            </a:lvl2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130534095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76B153-EA8D-41A6-A056-9A6A025342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887DC5B-4B94-4AEF-A1A0-705079199B2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225485"/>
            <a:ext cx="5181600" cy="495147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ED9EB77-1639-4EF5-AC86-CF7034C5B1A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225485"/>
            <a:ext cx="5181600" cy="495147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D34A90A-B5C3-4E57-B2F5-4127B61FEF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/>
              <a:t>| </a:t>
            </a:r>
            <a:fld id="{C2832ACA-4727-4D4C-ACEE-24DD06899962}" type="slidenum">
              <a:rPr lang="en-US" smtClean="0"/>
              <a:pPr/>
              <a:t>‹#›</a:t>
            </a:fld>
            <a:r>
              <a:rPr lang="en-US" dirty="0"/>
              <a:t> |</a:t>
            </a:r>
          </a:p>
        </p:txBody>
      </p:sp>
      <p:sp>
        <p:nvSpPr>
          <p:cNvPr id="6" name="Footer Placeholder 8">
            <a:extLst>
              <a:ext uri="{FF2B5EF4-FFF2-40B4-BE49-F238E27FC236}">
                <a16:creationId xmlns:a16="http://schemas.microsoft.com/office/drawing/2014/main" id="{397B7A95-5719-4316-A817-304E908BE0D8}"/>
              </a:ext>
            </a:extLst>
          </p:cNvPr>
          <p:cNvSpPr>
            <a:spLocks noGrp="1"/>
          </p:cNvSpPr>
          <p:nvPr>
            <p:ph type="ftr" sz="quarter" idx="4294967295"/>
          </p:nvPr>
        </p:nvSpPr>
        <p:spPr>
          <a:xfrm>
            <a:off x="1376008" y="6356350"/>
            <a:ext cx="4114800" cy="365125"/>
          </a:xfrm>
          <a:prstGeom prst="rect">
            <a:avLst/>
          </a:prstGeom>
        </p:spPr>
        <p:txBody>
          <a:bodyPr anchor="ctr"/>
          <a:lstStyle/>
          <a:p>
            <a:r>
              <a:rPr lang="en-US" sz="1200">
                <a:solidFill>
                  <a:schemeClr val="tx2"/>
                </a:solidFill>
              </a:rPr>
              <a:t>CONFIDENTIAL - FOR INTERNAL USE ONLY</a:t>
            </a:r>
            <a:endParaRPr lang="en-US" sz="12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515636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76B153-EA8D-41A6-A056-9A6A025342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887DC5B-4B94-4AEF-A1A0-705079199B2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593130"/>
            <a:ext cx="5181600" cy="4583833"/>
          </a:xfrm>
        </p:spPr>
        <p:txBody>
          <a:bodyPr/>
          <a:lstStyle>
            <a:lvl1pPr>
              <a:defRPr sz="2200"/>
            </a:lvl1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ED9EB77-1639-4EF5-AC86-CF7034C5B1A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593130"/>
            <a:ext cx="5181600" cy="4583833"/>
          </a:xfrm>
        </p:spPr>
        <p:txBody>
          <a:bodyPr/>
          <a:lstStyle>
            <a:lvl1pPr>
              <a:defRPr sz="2200"/>
            </a:lvl1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D34A90A-B5C3-4E57-B2F5-4127B61FEF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/>
              <a:t>| </a:t>
            </a:r>
            <a:fld id="{C2832ACA-4727-4D4C-ACEE-24DD06899962}" type="slidenum">
              <a:rPr lang="en-US" smtClean="0"/>
              <a:pPr/>
              <a:t>‹#›</a:t>
            </a:fld>
            <a:r>
              <a:rPr lang="en-US" dirty="0"/>
              <a:t> |</a:t>
            </a:r>
          </a:p>
        </p:txBody>
      </p:sp>
      <p:sp>
        <p:nvSpPr>
          <p:cNvPr id="8" name="Text Placeholder 4">
            <a:extLst>
              <a:ext uri="{FF2B5EF4-FFF2-40B4-BE49-F238E27FC236}">
                <a16:creationId xmlns:a16="http://schemas.microsoft.com/office/drawing/2014/main" id="{F6F159BE-DA9E-402A-9102-4156016A4BA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38200" y="980365"/>
            <a:ext cx="5181600" cy="550863"/>
          </a:xfrm>
        </p:spPr>
        <p:txBody>
          <a:bodyPr anchor="ctr">
            <a:normAutofit/>
          </a:bodyPr>
          <a:lstStyle>
            <a:lvl1pPr marL="0" indent="0"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9" name="Text Placeholder 4">
            <a:extLst>
              <a:ext uri="{FF2B5EF4-FFF2-40B4-BE49-F238E27FC236}">
                <a16:creationId xmlns:a16="http://schemas.microsoft.com/office/drawing/2014/main" id="{B7B0AE45-7C98-4D70-8202-6888D7C5F83B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172200" y="977010"/>
            <a:ext cx="5181600" cy="550863"/>
          </a:xfrm>
        </p:spPr>
        <p:txBody>
          <a:bodyPr anchor="ctr">
            <a:normAutofit/>
          </a:bodyPr>
          <a:lstStyle>
            <a:lvl1pPr marL="0" indent="0"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0" name="Footer Placeholder 8">
            <a:extLst>
              <a:ext uri="{FF2B5EF4-FFF2-40B4-BE49-F238E27FC236}">
                <a16:creationId xmlns:a16="http://schemas.microsoft.com/office/drawing/2014/main" id="{4D1C64CA-9880-49C7-AB62-41951406D914}"/>
              </a:ext>
            </a:extLst>
          </p:cNvPr>
          <p:cNvSpPr>
            <a:spLocks noGrp="1"/>
          </p:cNvSpPr>
          <p:nvPr>
            <p:ph type="ftr" sz="quarter" idx="4294967295"/>
          </p:nvPr>
        </p:nvSpPr>
        <p:spPr>
          <a:xfrm>
            <a:off x="1376008" y="6356350"/>
            <a:ext cx="4114800" cy="365125"/>
          </a:xfrm>
          <a:prstGeom prst="rect">
            <a:avLst/>
          </a:prstGeom>
        </p:spPr>
        <p:txBody>
          <a:bodyPr anchor="ctr"/>
          <a:lstStyle/>
          <a:p>
            <a:r>
              <a:rPr lang="en-US" sz="1200">
                <a:solidFill>
                  <a:schemeClr val="tx2"/>
                </a:solidFill>
              </a:rPr>
              <a:t>CONFIDENTIAL - FOR INTERNAL USE ONLY</a:t>
            </a:r>
            <a:endParaRPr lang="en-US" sz="12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852817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76B153-EA8D-41A6-A056-9A6A025342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887DC5B-4B94-4AEF-A1A0-705079199B2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6254" y="4456943"/>
            <a:ext cx="2671036" cy="1720020"/>
          </a:xfrm>
        </p:spPr>
        <p:txBody>
          <a:bodyPr>
            <a:normAutofit/>
          </a:bodyPr>
          <a:lstStyle>
            <a:lvl1pPr marL="0" indent="0" algn="ctr">
              <a:buNone/>
              <a:defRPr sz="2000"/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D34A90A-B5C3-4E57-B2F5-4127B61FEF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/>
              <a:t>| </a:t>
            </a:r>
            <a:fld id="{C2832ACA-4727-4D4C-ACEE-24DD06899962}" type="slidenum">
              <a:rPr lang="en-US" smtClean="0"/>
              <a:pPr/>
              <a:t>‹#›</a:t>
            </a:fld>
            <a:r>
              <a:rPr lang="en-US" dirty="0"/>
              <a:t> |</a:t>
            </a:r>
          </a:p>
        </p:txBody>
      </p:sp>
      <p:sp>
        <p:nvSpPr>
          <p:cNvPr id="8" name="Text Placeholder 4">
            <a:extLst>
              <a:ext uri="{FF2B5EF4-FFF2-40B4-BE49-F238E27FC236}">
                <a16:creationId xmlns:a16="http://schemas.microsoft.com/office/drawing/2014/main" id="{F6F159BE-DA9E-402A-9102-4156016A4BA9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26254" y="3820455"/>
            <a:ext cx="2671036" cy="550863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accent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Click to edit text</a:t>
            </a:r>
          </a:p>
        </p:txBody>
      </p:sp>
      <p:sp>
        <p:nvSpPr>
          <p:cNvPr id="10" name="Footer Placeholder 8">
            <a:extLst>
              <a:ext uri="{FF2B5EF4-FFF2-40B4-BE49-F238E27FC236}">
                <a16:creationId xmlns:a16="http://schemas.microsoft.com/office/drawing/2014/main" id="{4D1C64CA-9880-49C7-AB62-41951406D914}"/>
              </a:ext>
            </a:extLst>
          </p:cNvPr>
          <p:cNvSpPr>
            <a:spLocks noGrp="1"/>
          </p:cNvSpPr>
          <p:nvPr>
            <p:ph type="ftr" sz="quarter" idx="4294967295"/>
          </p:nvPr>
        </p:nvSpPr>
        <p:spPr>
          <a:xfrm>
            <a:off x="1376008" y="6356350"/>
            <a:ext cx="4114800" cy="365125"/>
          </a:xfrm>
          <a:prstGeom prst="rect">
            <a:avLst/>
          </a:prstGeom>
        </p:spPr>
        <p:txBody>
          <a:bodyPr anchor="ctr"/>
          <a:lstStyle/>
          <a:p>
            <a:r>
              <a:rPr lang="en-US" sz="1200">
                <a:solidFill>
                  <a:schemeClr val="tx2"/>
                </a:solidFill>
              </a:rPr>
              <a:t>CONFIDENTIAL - FOR INTERNAL USE ONLY</a:t>
            </a:r>
            <a:endParaRPr lang="en-US" sz="1200" dirty="0">
              <a:solidFill>
                <a:schemeClr val="tx2"/>
              </a:solidFill>
            </a:endParaRPr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54BD7D64-6B86-415A-B428-AAABC39B5736}"/>
              </a:ext>
            </a:extLst>
          </p:cNvPr>
          <p:cNvSpPr>
            <a:spLocks noGrp="1"/>
          </p:cNvSpPr>
          <p:nvPr>
            <p:ph sz="half" idx="14"/>
          </p:nvPr>
        </p:nvSpPr>
        <p:spPr>
          <a:xfrm>
            <a:off x="3424964" y="4456943"/>
            <a:ext cx="2671036" cy="1720020"/>
          </a:xfrm>
        </p:spPr>
        <p:txBody>
          <a:bodyPr>
            <a:normAutofit/>
          </a:bodyPr>
          <a:lstStyle>
            <a:lvl1pPr marL="0" indent="0" algn="ctr">
              <a:buNone/>
              <a:defRPr sz="2000"/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2" name="Text Placeholder 4">
            <a:extLst>
              <a:ext uri="{FF2B5EF4-FFF2-40B4-BE49-F238E27FC236}">
                <a16:creationId xmlns:a16="http://schemas.microsoft.com/office/drawing/2014/main" id="{49C86EE3-6F48-476A-8775-D604291A53A0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424964" y="3820455"/>
            <a:ext cx="2671036" cy="550863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accent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Click to edit text</a:t>
            </a:r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85A79400-B59D-4FBC-8589-71EEE2AEDB4C}"/>
              </a:ext>
            </a:extLst>
          </p:cNvPr>
          <p:cNvSpPr>
            <a:spLocks noGrp="1"/>
          </p:cNvSpPr>
          <p:nvPr>
            <p:ph sz="half" idx="16"/>
          </p:nvPr>
        </p:nvSpPr>
        <p:spPr>
          <a:xfrm>
            <a:off x="6223674" y="4456943"/>
            <a:ext cx="2671036" cy="1720020"/>
          </a:xfrm>
        </p:spPr>
        <p:txBody>
          <a:bodyPr>
            <a:normAutofit/>
          </a:bodyPr>
          <a:lstStyle>
            <a:lvl1pPr marL="0" indent="0" algn="ctr">
              <a:buNone/>
              <a:defRPr sz="2000"/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4" name="Text Placeholder 4">
            <a:extLst>
              <a:ext uri="{FF2B5EF4-FFF2-40B4-BE49-F238E27FC236}">
                <a16:creationId xmlns:a16="http://schemas.microsoft.com/office/drawing/2014/main" id="{357697A6-13CB-49E5-B037-3F86F1BEEC14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223674" y="3820455"/>
            <a:ext cx="2671036" cy="550863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accent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Click to edit text</a:t>
            </a:r>
          </a:p>
        </p:txBody>
      </p:sp>
      <p:sp>
        <p:nvSpPr>
          <p:cNvPr id="15" name="Content Placeholder 2">
            <a:extLst>
              <a:ext uri="{FF2B5EF4-FFF2-40B4-BE49-F238E27FC236}">
                <a16:creationId xmlns:a16="http://schemas.microsoft.com/office/drawing/2014/main" id="{0CAC1888-C2F2-4A7D-A5DF-E8EFCF912E15}"/>
              </a:ext>
            </a:extLst>
          </p:cNvPr>
          <p:cNvSpPr>
            <a:spLocks noGrp="1"/>
          </p:cNvSpPr>
          <p:nvPr>
            <p:ph sz="half" idx="18"/>
          </p:nvPr>
        </p:nvSpPr>
        <p:spPr>
          <a:xfrm>
            <a:off x="9022384" y="4456943"/>
            <a:ext cx="2671036" cy="1720020"/>
          </a:xfrm>
        </p:spPr>
        <p:txBody>
          <a:bodyPr>
            <a:normAutofit/>
          </a:bodyPr>
          <a:lstStyle>
            <a:lvl1pPr marL="0" indent="0" algn="ctr">
              <a:buNone/>
              <a:defRPr sz="2000"/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6" name="Text Placeholder 4">
            <a:extLst>
              <a:ext uri="{FF2B5EF4-FFF2-40B4-BE49-F238E27FC236}">
                <a16:creationId xmlns:a16="http://schemas.microsoft.com/office/drawing/2014/main" id="{C930B665-510A-43AC-89A3-C5AFCE9C5480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9022384" y="3820455"/>
            <a:ext cx="2671036" cy="550863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accent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Click to edit text</a:t>
            </a:r>
          </a:p>
        </p:txBody>
      </p:sp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1032C655-0339-4A36-A2FC-226B36E0CABC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0" y="1071563"/>
            <a:ext cx="12192000" cy="2570162"/>
          </a:xfrm>
        </p:spPr>
        <p:txBody>
          <a:bodyPr/>
          <a:lstStyle/>
          <a:p>
            <a:r>
              <a:rPr lang="en-US"/>
              <a:t>Click icon to add picture</a:t>
            </a:r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78090464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76B153-EA8D-41A6-A056-9A6A025342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D34A90A-B5C3-4E57-B2F5-4127B61FEF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/>
              <a:t>| </a:t>
            </a:r>
            <a:fld id="{C2832ACA-4727-4D4C-ACEE-24DD06899962}" type="slidenum">
              <a:rPr lang="en-US" smtClean="0"/>
              <a:pPr/>
              <a:t>‹#›</a:t>
            </a:fld>
            <a:r>
              <a:rPr lang="en-US" dirty="0"/>
              <a:t> |</a:t>
            </a:r>
          </a:p>
        </p:txBody>
      </p:sp>
      <p:sp>
        <p:nvSpPr>
          <p:cNvPr id="8" name="Text Placeholder 4">
            <a:extLst>
              <a:ext uri="{FF2B5EF4-FFF2-40B4-BE49-F238E27FC236}">
                <a16:creationId xmlns:a16="http://schemas.microsoft.com/office/drawing/2014/main" id="{F6F159BE-DA9E-402A-9102-4156016A4BA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38200" y="980365"/>
            <a:ext cx="10515600" cy="550863"/>
          </a:xfrm>
        </p:spPr>
        <p:txBody>
          <a:bodyPr anchor="ctr">
            <a:normAutofit/>
          </a:bodyPr>
          <a:lstStyle>
            <a:lvl1pPr marL="0" indent="0"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0" name="Footer Placeholder 8">
            <a:extLst>
              <a:ext uri="{FF2B5EF4-FFF2-40B4-BE49-F238E27FC236}">
                <a16:creationId xmlns:a16="http://schemas.microsoft.com/office/drawing/2014/main" id="{E897A6BF-8383-46F9-819A-30B6B1A732E1}"/>
              </a:ext>
            </a:extLst>
          </p:cNvPr>
          <p:cNvSpPr>
            <a:spLocks noGrp="1"/>
          </p:cNvSpPr>
          <p:nvPr>
            <p:ph type="ftr" sz="quarter" idx="4294967295"/>
          </p:nvPr>
        </p:nvSpPr>
        <p:spPr>
          <a:xfrm>
            <a:off x="1376008" y="6356350"/>
            <a:ext cx="4114800" cy="365125"/>
          </a:xfrm>
          <a:prstGeom prst="rect">
            <a:avLst/>
          </a:prstGeom>
        </p:spPr>
        <p:txBody>
          <a:bodyPr anchor="ctr"/>
          <a:lstStyle/>
          <a:p>
            <a:r>
              <a:rPr lang="en-US" sz="1200">
                <a:solidFill>
                  <a:schemeClr val="tx2"/>
                </a:solidFill>
              </a:rPr>
              <a:t>CONFIDENTIAL - FOR INTERNAL USE ONLY</a:t>
            </a:r>
            <a:endParaRPr lang="en-US" sz="12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05686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76B153-EA8D-41A6-A056-9A6A025342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D34A90A-B5C3-4E57-B2F5-4127B61FEF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/>
              <a:t>| </a:t>
            </a:r>
            <a:fld id="{C2832ACA-4727-4D4C-ACEE-24DD06899962}" type="slidenum">
              <a:rPr lang="en-US" smtClean="0"/>
              <a:pPr/>
              <a:t>‹#›</a:t>
            </a:fld>
            <a:r>
              <a:rPr lang="en-US" dirty="0"/>
              <a:t> |</a:t>
            </a:r>
          </a:p>
        </p:txBody>
      </p:sp>
      <p:sp>
        <p:nvSpPr>
          <p:cNvPr id="5" name="Footer Placeholder 8">
            <a:extLst>
              <a:ext uri="{FF2B5EF4-FFF2-40B4-BE49-F238E27FC236}">
                <a16:creationId xmlns:a16="http://schemas.microsoft.com/office/drawing/2014/main" id="{FB55D691-9ABF-4D93-91DE-9ED73CDE6AFA}"/>
              </a:ext>
            </a:extLst>
          </p:cNvPr>
          <p:cNvSpPr>
            <a:spLocks noGrp="1"/>
          </p:cNvSpPr>
          <p:nvPr>
            <p:ph type="ftr" sz="quarter" idx="4294967295"/>
          </p:nvPr>
        </p:nvSpPr>
        <p:spPr>
          <a:xfrm>
            <a:off x="1376008" y="6356350"/>
            <a:ext cx="4114800" cy="365125"/>
          </a:xfrm>
          <a:prstGeom prst="rect">
            <a:avLst/>
          </a:prstGeom>
        </p:spPr>
        <p:txBody>
          <a:bodyPr anchor="ctr"/>
          <a:lstStyle/>
          <a:p>
            <a:r>
              <a:rPr lang="en-US" sz="1200" dirty="0">
                <a:solidFill>
                  <a:schemeClr val="tx2"/>
                </a:solidFill>
              </a:rPr>
              <a:t>CONFIDENTIAL - FOR INTERNAL USE ONLY</a:t>
            </a:r>
          </a:p>
        </p:txBody>
      </p:sp>
    </p:spTree>
    <p:extLst>
      <p:ext uri="{BB962C8B-B14F-4D97-AF65-F5344CB8AC3E}">
        <p14:creationId xmlns:p14="http://schemas.microsoft.com/office/powerpoint/2010/main" val="6246453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76B153-EA8D-41A6-A056-9A6A025342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D34A90A-B5C3-4E57-B2F5-4127B61FEF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/>
              <a:t>| </a:t>
            </a:r>
            <a:fld id="{C2832ACA-4727-4D4C-ACEE-24DD06899962}" type="slidenum">
              <a:rPr lang="en-US" smtClean="0"/>
              <a:pPr/>
              <a:t>‹#›</a:t>
            </a:fld>
            <a:r>
              <a:rPr lang="en-US" dirty="0"/>
              <a:t> |</a:t>
            </a:r>
          </a:p>
        </p:txBody>
      </p:sp>
      <p:sp>
        <p:nvSpPr>
          <p:cNvPr id="5" name="Footer Placeholder 8">
            <a:extLst>
              <a:ext uri="{FF2B5EF4-FFF2-40B4-BE49-F238E27FC236}">
                <a16:creationId xmlns:a16="http://schemas.microsoft.com/office/drawing/2014/main" id="{FB55D691-9ABF-4D93-91DE-9ED73CDE6AFA}"/>
              </a:ext>
            </a:extLst>
          </p:cNvPr>
          <p:cNvSpPr>
            <a:spLocks noGrp="1"/>
          </p:cNvSpPr>
          <p:nvPr>
            <p:ph type="ftr" sz="quarter" idx="4294967295"/>
          </p:nvPr>
        </p:nvSpPr>
        <p:spPr>
          <a:xfrm>
            <a:off x="1376008" y="6356350"/>
            <a:ext cx="4114800" cy="365125"/>
          </a:xfrm>
          <a:prstGeom prst="rect">
            <a:avLst/>
          </a:prstGeom>
        </p:spPr>
        <p:txBody>
          <a:bodyPr anchor="ctr"/>
          <a:lstStyle/>
          <a:p>
            <a:r>
              <a:rPr lang="en-US" sz="1200" dirty="0">
                <a:solidFill>
                  <a:schemeClr val="tx2"/>
                </a:solidFill>
              </a:rPr>
              <a:t>CONFIDENTIAL - FOR INTERNAL USE ONLY</a:t>
            </a:r>
          </a:p>
        </p:txBody>
      </p:sp>
      <p:sp>
        <p:nvSpPr>
          <p:cNvPr id="6" name="Text Placeholder 2">
            <a:extLst>
              <a:ext uri="{FF2B5EF4-FFF2-40B4-BE49-F238E27FC236}">
                <a16:creationId xmlns:a16="http://schemas.microsoft.com/office/drawing/2014/main" id="{12078077-EF9E-4958-B898-D7067C9DDD7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199" y="1058631"/>
            <a:ext cx="3054489" cy="761738"/>
          </a:xfrm>
        </p:spPr>
        <p:txBody>
          <a:bodyPr anchor="t" anchorCtr="0">
            <a:noAutofit/>
          </a:bodyPr>
          <a:lstStyle>
            <a:lvl1pPr marL="0" indent="0">
              <a:spcBef>
                <a:spcPts val="0"/>
              </a:spcBef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A326453D-BFC0-4F46-A9A7-EB203B027C02}"/>
              </a:ext>
            </a:extLst>
          </p:cNvPr>
          <p:cNvSpPr>
            <a:spLocks noGrp="1"/>
          </p:cNvSpPr>
          <p:nvPr>
            <p:ph sz="half" idx="13"/>
          </p:nvPr>
        </p:nvSpPr>
        <p:spPr>
          <a:xfrm>
            <a:off x="838199" y="1937801"/>
            <a:ext cx="3055571" cy="4161813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17637542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76B153-EA8D-41A6-A056-9A6A025342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D34A90A-B5C3-4E57-B2F5-4127B61FEF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/>
              <a:t>| </a:t>
            </a:r>
            <a:fld id="{C2832ACA-4727-4D4C-ACEE-24DD06899962}" type="slidenum">
              <a:rPr lang="en-US" smtClean="0"/>
              <a:pPr/>
              <a:t>‹#›</a:t>
            </a:fld>
            <a:r>
              <a:rPr lang="en-US" dirty="0"/>
              <a:t> |</a:t>
            </a:r>
          </a:p>
        </p:txBody>
      </p:sp>
      <p:sp>
        <p:nvSpPr>
          <p:cNvPr id="8" name="Text Placeholder 4">
            <a:extLst>
              <a:ext uri="{FF2B5EF4-FFF2-40B4-BE49-F238E27FC236}">
                <a16:creationId xmlns:a16="http://schemas.microsoft.com/office/drawing/2014/main" id="{F6F159BE-DA9E-402A-9102-4156016A4BA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38200" y="980365"/>
            <a:ext cx="10515600" cy="550863"/>
          </a:xfrm>
        </p:spPr>
        <p:txBody>
          <a:bodyPr anchor="ctr">
            <a:normAutofit/>
          </a:bodyPr>
          <a:lstStyle>
            <a:lvl1pPr marL="0" indent="0"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4F431BF2-2A06-4F04-AFF7-6B235E6A820A}"/>
              </a:ext>
            </a:extLst>
          </p:cNvPr>
          <p:cNvSpPr/>
          <p:nvPr userDrawn="1"/>
        </p:nvSpPr>
        <p:spPr>
          <a:xfrm>
            <a:off x="0" y="2053194"/>
            <a:ext cx="12192000" cy="3023690"/>
          </a:xfrm>
          <a:prstGeom prst="rect">
            <a:avLst/>
          </a:prstGeom>
          <a:gradFill>
            <a:gsLst>
              <a:gs pos="100000">
                <a:schemeClr val="accent1"/>
              </a:gs>
              <a:gs pos="0">
                <a:schemeClr val="accent2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6F14EB23-11E0-4C9F-BD59-06C1065AE2F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199" y="2288805"/>
            <a:ext cx="10515601" cy="2507588"/>
          </a:xfrm>
        </p:spPr>
        <p:txBody>
          <a:bodyPr>
            <a:normAutofit/>
          </a:bodyPr>
          <a:lstStyle>
            <a:lvl1pPr>
              <a:buClr>
                <a:schemeClr val="bg1"/>
              </a:buClr>
              <a:defRPr sz="2800">
                <a:solidFill>
                  <a:schemeClr val="bg1"/>
                </a:solidFill>
              </a:defRPr>
            </a:lvl1pPr>
            <a:lvl2pPr>
              <a:buClr>
                <a:schemeClr val="bg1"/>
              </a:buClr>
              <a:defRPr sz="2800"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 sz="2400"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 sz="2000">
                <a:solidFill>
                  <a:schemeClr val="bg1"/>
                </a:solidFill>
              </a:defRPr>
            </a:lvl4pPr>
            <a:lvl5pPr>
              <a:buClr>
                <a:schemeClr val="bg1"/>
              </a:buClr>
              <a:defRPr sz="20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0831558E-68AA-4517-9D3E-CD1B4EEC197B}"/>
              </a:ext>
            </a:extLst>
          </p:cNvPr>
          <p:cNvSpPr>
            <a:spLocks noGrp="1"/>
          </p:cNvSpPr>
          <p:nvPr>
            <p:ph type="ftr" sz="quarter" idx="4294967295"/>
          </p:nvPr>
        </p:nvSpPr>
        <p:spPr>
          <a:xfrm>
            <a:off x="1376008" y="6356350"/>
            <a:ext cx="4114800" cy="365125"/>
          </a:xfrm>
          <a:prstGeom prst="rect">
            <a:avLst/>
          </a:prstGeom>
        </p:spPr>
        <p:txBody>
          <a:bodyPr anchor="ctr"/>
          <a:lstStyle/>
          <a:p>
            <a:r>
              <a:rPr lang="en-US" sz="1200">
                <a:solidFill>
                  <a:schemeClr val="tx2"/>
                </a:solidFill>
              </a:rPr>
              <a:t>CONFIDENTIAL - FOR INTERNAL USE ONLY</a:t>
            </a:r>
            <a:endParaRPr lang="en-US" sz="12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8146445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76B153-EA8D-41A6-A056-9A6A025342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D34A90A-B5C3-4E57-B2F5-4127B61FEF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/>
              <a:t>| </a:t>
            </a:r>
            <a:fld id="{C2832ACA-4727-4D4C-ACEE-24DD06899962}" type="slidenum">
              <a:rPr lang="en-US" smtClean="0"/>
              <a:pPr/>
              <a:t>‹#›</a:t>
            </a:fld>
            <a:r>
              <a:rPr lang="en-US" dirty="0"/>
              <a:t> |</a:t>
            </a:r>
          </a:p>
        </p:txBody>
      </p:sp>
      <p:sp>
        <p:nvSpPr>
          <p:cNvPr id="21" name="Content Placeholder 2">
            <a:extLst>
              <a:ext uri="{FF2B5EF4-FFF2-40B4-BE49-F238E27FC236}">
                <a16:creationId xmlns:a16="http://schemas.microsoft.com/office/drawing/2014/main" id="{8884224B-E7F4-49BF-B41A-9295D6B62DB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63633" y="1237399"/>
            <a:ext cx="3249327" cy="2191601"/>
          </a:xfrm>
        </p:spPr>
        <p:txBody>
          <a:bodyPr>
            <a:normAutofit/>
          </a:bodyPr>
          <a:lstStyle>
            <a:lvl1pPr marL="0" indent="0">
              <a:spcBef>
                <a:spcPts val="1200"/>
              </a:spcBef>
              <a:buNone/>
              <a:defRPr sz="1800"/>
            </a:lvl1pPr>
            <a:lvl2pPr marL="398463" indent="-223838">
              <a:spcBef>
                <a:spcPts val="1200"/>
              </a:spcBef>
              <a:defRPr sz="1800"/>
            </a:lvl2pPr>
            <a:lvl3pPr marL="684213" indent="-168275">
              <a:spcBef>
                <a:spcPts val="1200"/>
              </a:spcBef>
              <a:defRPr sz="1800"/>
            </a:lvl3pPr>
            <a:lvl4pPr marL="969963" indent="-168275">
              <a:spcBef>
                <a:spcPts val="1200"/>
              </a:spcBef>
              <a:defRPr sz="1800"/>
            </a:lvl4pPr>
            <a:lvl5pPr marL="1257300" indent="-230188">
              <a:spcBef>
                <a:spcPts val="1200"/>
              </a:spcBef>
              <a:defRPr sz="18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2" name="Content Placeholder 2">
            <a:extLst>
              <a:ext uri="{FF2B5EF4-FFF2-40B4-BE49-F238E27FC236}">
                <a16:creationId xmlns:a16="http://schemas.microsoft.com/office/drawing/2014/main" id="{F10A3778-539D-46EC-8B7C-72A2408EF28D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7668017" y="1237399"/>
            <a:ext cx="3249327" cy="2191601"/>
          </a:xfrm>
        </p:spPr>
        <p:txBody>
          <a:bodyPr>
            <a:normAutofit/>
          </a:bodyPr>
          <a:lstStyle>
            <a:lvl1pPr marL="0" indent="0">
              <a:spcBef>
                <a:spcPts val="1200"/>
              </a:spcBef>
              <a:buNone/>
              <a:defRPr sz="1800"/>
            </a:lvl1pPr>
            <a:lvl2pPr marL="398463" indent="-223838">
              <a:spcBef>
                <a:spcPts val="1200"/>
              </a:spcBef>
              <a:defRPr sz="1800"/>
            </a:lvl2pPr>
            <a:lvl3pPr marL="684213" indent="-168275">
              <a:spcBef>
                <a:spcPts val="1200"/>
              </a:spcBef>
              <a:defRPr sz="1800"/>
            </a:lvl3pPr>
            <a:lvl4pPr marL="969963" indent="-168275">
              <a:spcBef>
                <a:spcPts val="1200"/>
              </a:spcBef>
              <a:defRPr sz="1800"/>
            </a:lvl4pPr>
            <a:lvl5pPr marL="1257300" indent="-230188">
              <a:spcBef>
                <a:spcPts val="1200"/>
              </a:spcBef>
              <a:defRPr sz="18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3" name="Content Placeholder 2">
            <a:extLst>
              <a:ext uri="{FF2B5EF4-FFF2-40B4-BE49-F238E27FC236}">
                <a16:creationId xmlns:a16="http://schemas.microsoft.com/office/drawing/2014/main" id="{10ACDEA5-5A54-4EF2-84DE-007296D75B9A}"/>
              </a:ext>
            </a:extLst>
          </p:cNvPr>
          <p:cNvSpPr>
            <a:spLocks noGrp="1"/>
          </p:cNvSpPr>
          <p:nvPr>
            <p:ph idx="14"/>
          </p:nvPr>
        </p:nvSpPr>
        <p:spPr>
          <a:xfrm>
            <a:off x="960652" y="3768158"/>
            <a:ext cx="3249327" cy="2191601"/>
          </a:xfrm>
        </p:spPr>
        <p:txBody>
          <a:bodyPr>
            <a:normAutofit/>
          </a:bodyPr>
          <a:lstStyle>
            <a:lvl1pPr marL="0" indent="0">
              <a:spcBef>
                <a:spcPts val="1200"/>
              </a:spcBef>
              <a:buNone/>
              <a:defRPr sz="1800"/>
            </a:lvl1pPr>
            <a:lvl2pPr marL="398463" indent="-223838">
              <a:spcBef>
                <a:spcPts val="1200"/>
              </a:spcBef>
              <a:defRPr sz="1800"/>
            </a:lvl2pPr>
            <a:lvl3pPr marL="684213" indent="-168275">
              <a:spcBef>
                <a:spcPts val="1200"/>
              </a:spcBef>
              <a:defRPr sz="1800"/>
            </a:lvl3pPr>
            <a:lvl4pPr marL="969963" indent="-168275">
              <a:spcBef>
                <a:spcPts val="1200"/>
              </a:spcBef>
              <a:defRPr sz="1800"/>
            </a:lvl4pPr>
            <a:lvl5pPr marL="1257300" indent="-230188">
              <a:spcBef>
                <a:spcPts val="1200"/>
              </a:spcBef>
              <a:defRPr sz="18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4" name="Content Placeholder 2">
            <a:extLst>
              <a:ext uri="{FF2B5EF4-FFF2-40B4-BE49-F238E27FC236}">
                <a16:creationId xmlns:a16="http://schemas.microsoft.com/office/drawing/2014/main" id="{C0A310DA-CC14-4E83-9451-23B10BFB9B12}"/>
              </a:ext>
            </a:extLst>
          </p:cNvPr>
          <p:cNvSpPr>
            <a:spLocks noGrp="1"/>
          </p:cNvSpPr>
          <p:nvPr>
            <p:ph idx="15"/>
          </p:nvPr>
        </p:nvSpPr>
        <p:spPr>
          <a:xfrm>
            <a:off x="7665036" y="3768158"/>
            <a:ext cx="3249327" cy="2191601"/>
          </a:xfrm>
        </p:spPr>
        <p:txBody>
          <a:bodyPr>
            <a:normAutofit/>
          </a:bodyPr>
          <a:lstStyle>
            <a:lvl1pPr marL="0" indent="0">
              <a:spcBef>
                <a:spcPts val="1200"/>
              </a:spcBef>
              <a:buNone/>
              <a:defRPr sz="1800"/>
            </a:lvl1pPr>
            <a:lvl2pPr marL="398463" indent="-223838">
              <a:spcBef>
                <a:spcPts val="1200"/>
              </a:spcBef>
              <a:defRPr sz="1800"/>
            </a:lvl2pPr>
            <a:lvl3pPr marL="684213" indent="-168275">
              <a:spcBef>
                <a:spcPts val="1200"/>
              </a:spcBef>
              <a:defRPr sz="1800"/>
            </a:lvl3pPr>
            <a:lvl4pPr marL="969963" indent="-168275">
              <a:spcBef>
                <a:spcPts val="1200"/>
              </a:spcBef>
              <a:defRPr sz="1800"/>
            </a:lvl4pPr>
            <a:lvl5pPr marL="1257300" indent="-230188">
              <a:spcBef>
                <a:spcPts val="1200"/>
              </a:spcBef>
              <a:defRPr sz="18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5" name="Footer Placeholder 8">
            <a:extLst>
              <a:ext uri="{FF2B5EF4-FFF2-40B4-BE49-F238E27FC236}">
                <a16:creationId xmlns:a16="http://schemas.microsoft.com/office/drawing/2014/main" id="{C3152454-7812-4B9D-9DE1-7E567BA3E098}"/>
              </a:ext>
            </a:extLst>
          </p:cNvPr>
          <p:cNvSpPr>
            <a:spLocks noGrp="1"/>
          </p:cNvSpPr>
          <p:nvPr>
            <p:ph type="ftr" sz="quarter" idx="4294967295"/>
          </p:nvPr>
        </p:nvSpPr>
        <p:spPr>
          <a:xfrm>
            <a:off x="1376008" y="6356350"/>
            <a:ext cx="4114800" cy="365125"/>
          </a:xfrm>
          <a:prstGeom prst="rect">
            <a:avLst/>
          </a:prstGeom>
        </p:spPr>
        <p:txBody>
          <a:bodyPr anchor="ctr"/>
          <a:lstStyle/>
          <a:p>
            <a:r>
              <a:rPr lang="en-US" sz="1200">
                <a:solidFill>
                  <a:schemeClr val="tx2"/>
                </a:solidFill>
              </a:rPr>
              <a:t>CONFIDENTIAL - FOR INTERNAL USE ONLY</a:t>
            </a:r>
            <a:endParaRPr lang="en-US" sz="12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90674989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80D26F-AF33-4C8B-A82D-5FE45322CD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7DE8707-B394-4CB0-A8F1-5091FC5DBD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/>
              <a:t>| </a:t>
            </a:r>
            <a:fld id="{C2832ACA-4727-4D4C-ACEE-24DD06899962}" type="slidenum">
              <a:rPr lang="en-US" smtClean="0"/>
              <a:pPr/>
              <a:t>‹#›</a:t>
            </a:fld>
            <a:r>
              <a:rPr lang="en-US" dirty="0"/>
              <a:t> |</a:t>
            </a:r>
          </a:p>
        </p:txBody>
      </p:sp>
      <p:sp>
        <p:nvSpPr>
          <p:cNvPr id="6" name="Footer Placeholder 8">
            <a:extLst>
              <a:ext uri="{FF2B5EF4-FFF2-40B4-BE49-F238E27FC236}">
                <a16:creationId xmlns:a16="http://schemas.microsoft.com/office/drawing/2014/main" id="{714CFF49-ABA0-4755-B331-1E65231A1172}"/>
              </a:ext>
            </a:extLst>
          </p:cNvPr>
          <p:cNvSpPr>
            <a:spLocks noGrp="1"/>
          </p:cNvSpPr>
          <p:nvPr>
            <p:ph type="ftr" sz="quarter" idx="4294967295"/>
          </p:nvPr>
        </p:nvSpPr>
        <p:spPr>
          <a:xfrm>
            <a:off x="1376008" y="6356350"/>
            <a:ext cx="4114800" cy="365125"/>
          </a:xfrm>
          <a:prstGeom prst="rect">
            <a:avLst/>
          </a:prstGeom>
        </p:spPr>
        <p:txBody>
          <a:bodyPr anchor="ctr"/>
          <a:lstStyle/>
          <a:p>
            <a:r>
              <a:rPr lang="en-US" sz="1200">
                <a:solidFill>
                  <a:schemeClr val="tx2"/>
                </a:solidFill>
              </a:rPr>
              <a:t>CONFIDENTIAL - FOR INTERNAL USE ONLY</a:t>
            </a:r>
            <a:endParaRPr lang="en-US" sz="12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909588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76996126-D5BD-42D3-80EE-CA4B02AC3426}"/>
              </a:ext>
            </a:extLst>
          </p:cNvPr>
          <p:cNvSpPr/>
          <p:nvPr userDrawn="1"/>
        </p:nvSpPr>
        <p:spPr>
          <a:xfrm>
            <a:off x="0" y="0"/>
            <a:ext cx="12192000" cy="6293498"/>
          </a:xfrm>
          <a:prstGeom prst="rect">
            <a:avLst/>
          </a:prstGeom>
          <a:gradFill>
            <a:gsLst>
              <a:gs pos="0">
                <a:schemeClr val="accent2"/>
              </a:gs>
              <a:gs pos="100000">
                <a:schemeClr val="accent1"/>
              </a:gs>
            </a:gsLst>
            <a:lin ang="27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D51533FB-DDB1-4C11-B2CC-7293C2FFA06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66353" y="933062"/>
            <a:ext cx="4264267" cy="2387600"/>
          </a:xfrm>
        </p:spPr>
        <p:txBody>
          <a:bodyPr anchor="b">
            <a:normAutofit/>
          </a:bodyPr>
          <a:lstStyle>
            <a:lvl1pPr algn="l">
              <a:defRPr sz="44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Subtitle 2">
            <a:extLst>
              <a:ext uri="{FF2B5EF4-FFF2-40B4-BE49-F238E27FC236}">
                <a16:creationId xmlns:a16="http://schemas.microsoft.com/office/drawing/2014/main" id="{66CE1942-A82B-42C2-A318-EA5E118E4D3C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495527" y="3793860"/>
            <a:ext cx="4264267" cy="740818"/>
          </a:xfrm>
        </p:spPr>
        <p:txBody>
          <a:bodyPr>
            <a:normAutofit/>
          </a:bodyPr>
          <a:lstStyle>
            <a:lvl1pPr marL="0" indent="0" algn="l">
              <a:buNone/>
              <a:defRPr sz="2000" b="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subtitle style</a:t>
            </a:r>
          </a:p>
        </p:txBody>
      </p:sp>
      <p:sp>
        <p:nvSpPr>
          <p:cNvPr id="13" name="Picture Placeholder 12">
            <a:extLst>
              <a:ext uri="{FF2B5EF4-FFF2-40B4-BE49-F238E27FC236}">
                <a16:creationId xmlns:a16="http://schemas.microsoft.com/office/drawing/2014/main" id="{3A221515-3C31-404A-8790-B2BCE77DA9F1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033753" y="-1337314"/>
            <a:ext cx="7136406" cy="6998339"/>
          </a:xfrm>
          <a:prstGeom prst="ellipse">
            <a:avLst/>
          </a:prstGeom>
        </p:spPr>
        <p:txBody>
          <a:bodyPr/>
          <a:lstStyle/>
          <a:p>
            <a:r>
              <a:rPr lang="en-US"/>
              <a:t>Click icon to add picture</a:t>
            </a:r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20066075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93A29E8-E748-42F7-B159-24CE75924A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/>
              <a:t>| </a:t>
            </a:r>
            <a:fld id="{C2832ACA-4727-4D4C-ACEE-24DD06899962}" type="slidenum">
              <a:rPr lang="en-US" smtClean="0"/>
              <a:pPr/>
              <a:t>‹#›</a:t>
            </a:fld>
            <a:r>
              <a:rPr lang="en-US" dirty="0"/>
              <a:t> |</a:t>
            </a:r>
          </a:p>
        </p:txBody>
      </p:sp>
      <p:sp>
        <p:nvSpPr>
          <p:cNvPr id="5" name="Footer Placeholder 8">
            <a:extLst>
              <a:ext uri="{FF2B5EF4-FFF2-40B4-BE49-F238E27FC236}">
                <a16:creationId xmlns:a16="http://schemas.microsoft.com/office/drawing/2014/main" id="{8B84330C-46F9-48E0-8DE4-1A4F58336804}"/>
              </a:ext>
            </a:extLst>
          </p:cNvPr>
          <p:cNvSpPr>
            <a:spLocks noGrp="1"/>
          </p:cNvSpPr>
          <p:nvPr>
            <p:ph type="ftr" sz="quarter" idx="4294967295"/>
          </p:nvPr>
        </p:nvSpPr>
        <p:spPr>
          <a:xfrm>
            <a:off x="1376008" y="6356350"/>
            <a:ext cx="4114800" cy="365125"/>
          </a:xfrm>
          <a:prstGeom prst="rect">
            <a:avLst/>
          </a:prstGeom>
        </p:spPr>
        <p:txBody>
          <a:bodyPr anchor="ctr"/>
          <a:lstStyle/>
          <a:p>
            <a:r>
              <a:rPr lang="en-US" sz="1200">
                <a:solidFill>
                  <a:schemeClr val="tx2"/>
                </a:solidFill>
              </a:rPr>
              <a:t>CONFIDENTIAL - FOR INTERNAL USE ONLY</a:t>
            </a:r>
            <a:endParaRPr lang="en-US" sz="12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56920757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Inspiration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665B72A8-72A7-1B4E-A493-EE35B6AFA4E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10" t="51757" r="722"/>
          <a:stretch/>
        </p:blipFill>
        <p:spPr>
          <a:xfrm>
            <a:off x="0" y="0"/>
            <a:ext cx="12192001" cy="6129338"/>
          </a:xfrm>
          <a:prstGeom prst="rect">
            <a:avLst/>
          </a:prstGeom>
        </p:spPr>
      </p:pic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A4ED7647-9259-404D-9F5B-8D32428F6D54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3192258" y="-1155534"/>
            <a:ext cx="7311753" cy="7309591"/>
          </a:xfrm>
          <a:prstGeom prst="ellipse">
            <a:avLst/>
          </a:prstGeom>
          <a:solidFill>
            <a:srgbClr val="00A03B"/>
          </a:solidFill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A91AEE4F-4CBC-B248-BFF3-10D2D81722D2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80691" y="5688460"/>
            <a:ext cx="2368429" cy="1189991"/>
          </a:xfrm>
          <a:prstGeom prst="rect">
            <a:avLst/>
          </a:prstGeom>
        </p:spPr>
      </p:pic>
      <p:sp>
        <p:nvSpPr>
          <p:cNvPr id="13" name="Text Placeholder 4">
            <a:extLst>
              <a:ext uri="{FF2B5EF4-FFF2-40B4-BE49-F238E27FC236}">
                <a16:creationId xmlns:a16="http://schemas.microsoft.com/office/drawing/2014/main" id="{0D06936B-74BF-40E0-8BB5-2933D361853C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75319" y="2001300"/>
            <a:ext cx="4590000" cy="4590000"/>
          </a:xfrm>
          <a:prstGeom prst="ellipse">
            <a:avLst/>
          </a:prstGeom>
          <a:gradFill flip="none" rotWithShape="1">
            <a:gsLst>
              <a:gs pos="50000">
                <a:schemeClr val="tx2"/>
              </a:gs>
              <a:gs pos="100000">
                <a:schemeClr val="tx2">
                  <a:alpha val="50000"/>
                </a:schemeClr>
              </a:gs>
              <a:gs pos="0">
                <a:schemeClr val="tx2"/>
              </a:gs>
            </a:gsLst>
            <a:lin ang="18900000" scaled="1"/>
            <a:tileRect/>
          </a:gradFill>
        </p:spPr>
        <p:txBody>
          <a:bodyPr lIns="180000" rIns="0" anchor="ctr" anchorCtr="0"/>
          <a:lstStyle>
            <a:lvl1pPr marL="0" indent="0">
              <a:buNone/>
              <a:defRPr sz="4400">
                <a:solidFill>
                  <a:schemeClr val="bg1"/>
                </a:solidFill>
              </a:defRPr>
            </a:lvl1pPr>
            <a:lvl2pPr marL="0" indent="0">
              <a:lnSpc>
                <a:spcPct val="100000"/>
              </a:lnSpc>
              <a:spcBef>
                <a:spcPts val="600"/>
              </a:spcBef>
              <a:buNone/>
              <a:defRPr sz="2000">
                <a:solidFill>
                  <a:schemeClr val="bg1"/>
                </a:solidFill>
              </a:defRPr>
            </a:lvl2pPr>
          </a:lstStyle>
          <a:p>
            <a:pPr lvl="0"/>
            <a:r>
              <a:rPr lang="en-US" dirty="0"/>
              <a:t>Click to edit Divider text styles</a:t>
            </a:r>
          </a:p>
          <a:p>
            <a:pPr lvl="1"/>
            <a:r>
              <a:rPr lang="en-US" dirty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26619192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Inspiration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drawing&#10;&#10;Description automatically generated">
            <a:extLst>
              <a:ext uri="{FF2B5EF4-FFF2-40B4-BE49-F238E27FC236}">
                <a16:creationId xmlns:a16="http://schemas.microsoft.com/office/drawing/2014/main" id="{B7ADF580-AB03-6044-A309-A5C6B32045B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071" t="36744" b="14419"/>
          <a:stretch/>
        </p:blipFill>
        <p:spPr>
          <a:xfrm>
            <a:off x="0" y="0"/>
            <a:ext cx="10802931" cy="6858000"/>
          </a:xfrm>
          <a:prstGeom prst="rect">
            <a:avLst/>
          </a:prstGeom>
        </p:spPr>
      </p:pic>
      <p:pic>
        <p:nvPicPr>
          <p:cNvPr id="5" name="Picture 4" descr="A picture containing drawing&#10;&#10;Description automatically generated">
            <a:extLst>
              <a:ext uri="{FF2B5EF4-FFF2-40B4-BE49-F238E27FC236}">
                <a16:creationId xmlns:a16="http://schemas.microsoft.com/office/drawing/2014/main" id="{2A20D085-F026-5F40-AFB9-331B5528E3B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564" t="13284" r="-4406" b="-1"/>
          <a:stretch/>
        </p:blipFill>
        <p:spPr>
          <a:xfrm>
            <a:off x="3049582" y="-4759"/>
            <a:ext cx="7978781" cy="6591300"/>
          </a:xfrm>
          <a:prstGeom prst="rect">
            <a:avLst/>
          </a:prstGeom>
        </p:spPr>
      </p:pic>
      <p:sp>
        <p:nvSpPr>
          <p:cNvPr id="22" name="Picture Placeholder 21">
            <a:extLst>
              <a:ext uri="{FF2B5EF4-FFF2-40B4-BE49-F238E27FC236}">
                <a16:creationId xmlns:a16="http://schemas.microsoft.com/office/drawing/2014/main" id="{D8EAA89E-6919-4A14-850E-821EF9A091A4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4645811" y="28575"/>
            <a:ext cx="6058713" cy="6059488"/>
          </a:xfrm>
          <a:prstGeom prst="ellipse">
            <a:avLst/>
          </a:prstGeom>
          <a:blipFill>
            <a:blip r:embed="rId4"/>
            <a:stretch>
              <a:fillRect/>
            </a:stretch>
          </a:blipFill>
        </p:spPr>
        <p:txBody>
          <a:bodyPr anchor="ctr" anchorCtr="0"/>
          <a:lstStyle>
            <a:lvl1pPr algn="ctr">
              <a:defRPr/>
            </a:lvl1pPr>
          </a:lstStyle>
          <a:p>
            <a:r>
              <a:rPr lang="en-US"/>
              <a:t>Click icon to add picture</a:t>
            </a:r>
            <a:endParaRPr lang="en-GB" dirty="0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873CEA67-397A-A34B-BAE4-0A8CFDF42186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80691" y="5688460"/>
            <a:ext cx="2368429" cy="1189991"/>
          </a:xfrm>
          <a:prstGeom prst="rect">
            <a:avLst/>
          </a:prstGeom>
        </p:spPr>
      </p:pic>
      <p:sp>
        <p:nvSpPr>
          <p:cNvPr id="19" name="Subtitle 2">
            <a:extLst>
              <a:ext uri="{FF2B5EF4-FFF2-40B4-BE49-F238E27FC236}">
                <a16:creationId xmlns:a16="http://schemas.microsoft.com/office/drawing/2014/main" id="{0424ECB7-2185-494E-AD4F-BF36BEA0F177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936620" y="3786905"/>
            <a:ext cx="3725862" cy="1578573"/>
          </a:xfrm>
        </p:spPr>
        <p:txBody>
          <a:bodyPr>
            <a:normAutofit/>
          </a:bodyPr>
          <a:lstStyle>
            <a:lvl1pPr marL="0" indent="0" algn="l">
              <a:lnSpc>
                <a:spcPct val="100000"/>
              </a:lnSpc>
              <a:buNone/>
              <a:defRPr sz="2000" b="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</a:t>
            </a:r>
            <a:br>
              <a:rPr lang="en-US" dirty="0"/>
            </a:br>
            <a:r>
              <a:rPr lang="en-US" dirty="0"/>
              <a:t>subtitle text</a:t>
            </a:r>
          </a:p>
        </p:txBody>
      </p:sp>
      <p:sp>
        <p:nvSpPr>
          <p:cNvPr id="20" name="Title 1">
            <a:extLst>
              <a:ext uri="{FF2B5EF4-FFF2-40B4-BE49-F238E27FC236}">
                <a16:creationId xmlns:a16="http://schemas.microsoft.com/office/drawing/2014/main" id="{EF8464FA-FCA7-4435-B7A9-C16E7861CBC4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936620" y="1248246"/>
            <a:ext cx="3725862" cy="2387600"/>
          </a:xfrm>
        </p:spPr>
        <p:txBody>
          <a:bodyPr anchor="b">
            <a:normAutofit/>
          </a:bodyPr>
          <a:lstStyle>
            <a:lvl1pPr algn="l">
              <a:lnSpc>
                <a:spcPct val="90000"/>
              </a:lnSpc>
              <a:defRPr sz="44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Divider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5094813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Inspiration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Picture 24" descr="A picture containing drawing&#10;&#10;Description automatically generated">
            <a:extLst>
              <a:ext uri="{FF2B5EF4-FFF2-40B4-BE49-F238E27FC236}">
                <a16:creationId xmlns:a16="http://schemas.microsoft.com/office/drawing/2014/main" id="{E34E4F9B-D88C-854E-A2BB-0996FED060B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1438" r="18682"/>
          <a:stretch/>
        </p:blipFill>
        <p:spPr>
          <a:xfrm>
            <a:off x="1862138" y="-1"/>
            <a:ext cx="10329862" cy="4898573"/>
          </a:xfrm>
          <a:prstGeom prst="rect">
            <a:avLst/>
          </a:prstGeom>
        </p:spPr>
      </p:pic>
      <p:pic>
        <p:nvPicPr>
          <p:cNvPr id="7" name="Picture 6" descr="A picture containing drawing&#10;&#10;Description automatically generated">
            <a:extLst>
              <a:ext uri="{FF2B5EF4-FFF2-40B4-BE49-F238E27FC236}">
                <a16:creationId xmlns:a16="http://schemas.microsoft.com/office/drawing/2014/main" id="{B1ACB2C9-54A2-DA43-A159-6DC7A2D245F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5386" t="36944" r="27293" b="-7965"/>
          <a:stretch/>
        </p:blipFill>
        <p:spPr>
          <a:xfrm rot="10800000">
            <a:off x="0" y="-914403"/>
            <a:ext cx="8546420" cy="7772401"/>
          </a:xfrm>
          <a:prstGeom prst="rect">
            <a:avLst/>
          </a:prstGeom>
        </p:spPr>
      </p:pic>
      <p:sp>
        <p:nvSpPr>
          <p:cNvPr id="8" name="Picture Placeholder 9">
            <a:extLst>
              <a:ext uri="{FF2B5EF4-FFF2-40B4-BE49-F238E27FC236}">
                <a16:creationId xmlns:a16="http://schemas.microsoft.com/office/drawing/2014/main" id="{0C70486A-4E23-4E11-98EA-8D539E02C9F4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-639245" y="-352657"/>
            <a:ext cx="7086537" cy="7084442"/>
          </a:xfrm>
          <a:prstGeom prst="ellipse">
            <a:avLst/>
          </a:prstGeom>
          <a:solidFill>
            <a:srgbClr val="00A03B"/>
          </a:solidFill>
        </p:spPr>
        <p:txBody>
          <a:bodyPr/>
          <a:lstStyle>
            <a:lvl1pPr>
              <a:defRPr>
                <a:latin typeface="Teva Sans" panose="020B0604030202020203" pitchFamily="34" charset="0"/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9" name="Subtitle 2">
            <a:extLst>
              <a:ext uri="{FF2B5EF4-FFF2-40B4-BE49-F238E27FC236}">
                <a16:creationId xmlns:a16="http://schemas.microsoft.com/office/drawing/2014/main" id="{0424ECB7-2185-494E-AD4F-BF36BEA0F177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7756679" y="3153892"/>
            <a:ext cx="3725862" cy="1578573"/>
          </a:xfrm>
        </p:spPr>
        <p:txBody>
          <a:bodyPr>
            <a:normAutofit/>
          </a:bodyPr>
          <a:lstStyle>
            <a:lvl1pPr marL="0" indent="0" algn="l">
              <a:lnSpc>
                <a:spcPct val="100000"/>
              </a:lnSpc>
              <a:buNone/>
              <a:defRPr sz="2000" b="0">
                <a:solidFill>
                  <a:schemeClr val="bg1"/>
                </a:solidFill>
                <a:latin typeface="Teva Sans" panose="020B0604030202020203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</a:t>
            </a:r>
            <a:br>
              <a:rPr lang="en-US" dirty="0"/>
            </a:br>
            <a:r>
              <a:rPr lang="en-US" dirty="0"/>
              <a:t>subtitle text</a:t>
            </a:r>
          </a:p>
        </p:txBody>
      </p:sp>
      <p:sp>
        <p:nvSpPr>
          <p:cNvPr id="20" name="Title 1">
            <a:extLst>
              <a:ext uri="{FF2B5EF4-FFF2-40B4-BE49-F238E27FC236}">
                <a16:creationId xmlns:a16="http://schemas.microsoft.com/office/drawing/2014/main" id="{EF8464FA-FCA7-4435-B7A9-C16E7861CBC4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7756679" y="728663"/>
            <a:ext cx="3725862" cy="2387600"/>
          </a:xfrm>
        </p:spPr>
        <p:txBody>
          <a:bodyPr anchor="b">
            <a:normAutofit/>
          </a:bodyPr>
          <a:lstStyle>
            <a:lvl1pPr algn="l">
              <a:lnSpc>
                <a:spcPct val="90000"/>
              </a:lnSpc>
              <a:defRPr sz="4400">
                <a:solidFill>
                  <a:schemeClr val="bg1"/>
                </a:solidFill>
                <a:latin typeface="Teva Sans" panose="020B0604030202020203" pitchFamily="34" charset="0"/>
              </a:defRPr>
            </a:lvl1pPr>
          </a:lstStyle>
          <a:p>
            <a:r>
              <a:rPr lang="en-US" dirty="0"/>
              <a:t>Click to edit Divider title style</a:t>
            </a:r>
          </a:p>
        </p:txBody>
      </p:sp>
      <p:pic>
        <p:nvPicPr>
          <p:cNvPr id="27" name="Picture 26">
            <a:extLst>
              <a:ext uri="{FF2B5EF4-FFF2-40B4-BE49-F238E27FC236}">
                <a16:creationId xmlns:a16="http://schemas.microsoft.com/office/drawing/2014/main" id="{A1CF53F1-3CE0-1A46-ABF5-39F13B91CBFB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80691" y="5688460"/>
            <a:ext cx="2368429" cy="11899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32649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Sub and 2 lines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FD9D9F8-E706-4761-93F5-8A03AEAD495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41243"/>
            <a:ext cx="9958388" cy="3818114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9F6C0AFB-BDAD-44B3-8AF5-B40F1E9C3792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1416350" y="6356350"/>
            <a:ext cx="4114800" cy="365125"/>
          </a:xfrm>
        </p:spPr>
        <p:txBody>
          <a:bodyPr/>
          <a:lstStyle>
            <a:lvl1pPr>
              <a:defRPr sz="1200"/>
            </a:lvl1pPr>
          </a:lstStyle>
          <a:p>
            <a:r>
              <a:rPr lang="en-US">
                <a:solidFill>
                  <a:schemeClr val="tx2"/>
                </a:solidFill>
              </a:rPr>
              <a:t>CONFIDENTIAL - FOR INTERNAL USE ONLY</a:t>
            </a:r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E4806D0D-7BC1-4FA0-9BB8-7FC848B9D293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838200" y="6356350"/>
            <a:ext cx="537808" cy="365125"/>
          </a:xfrm>
        </p:spPr>
        <p:txBody>
          <a:bodyPr/>
          <a:lstStyle/>
          <a:p>
            <a:r>
              <a:rPr lang="en-US" dirty="0"/>
              <a:t>| </a:t>
            </a:r>
            <a:fld id="{26913F92-1C48-484C-9386-318B4818EC97}" type="slidenum">
              <a:rPr lang="en-US" smtClean="0"/>
              <a:pPr/>
              <a:t>‹#›</a:t>
            </a:fld>
            <a:r>
              <a:rPr lang="en-US" dirty="0"/>
              <a:t> |</a:t>
            </a:r>
          </a:p>
        </p:txBody>
      </p:sp>
      <p:sp>
        <p:nvSpPr>
          <p:cNvPr id="9" name="Text Placeholder 4">
            <a:extLst>
              <a:ext uri="{FF2B5EF4-FFF2-40B4-BE49-F238E27FC236}">
                <a16:creationId xmlns:a16="http://schemas.microsoft.com/office/drawing/2014/main" id="{5D4E89C4-84ED-3D45-B5A4-9F688D2A6C09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38200" y="1071399"/>
            <a:ext cx="10872785" cy="694265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buNone/>
              <a:defRPr b="0">
                <a:solidFill>
                  <a:srgbClr val="AFCB37"/>
                </a:solidFill>
              </a:defRPr>
            </a:lvl1pPr>
            <a:lvl2pPr>
              <a:defRPr>
                <a:solidFill>
                  <a:schemeClr val="accent1"/>
                </a:solidFill>
              </a:defRPr>
            </a:lvl2pPr>
            <a:lvl3pPr marL="914400" indent="0">
              <a:buNone/>
              <a:defRPr>
                <a:solidFill>
                  <a:schemeClr val="accent1"/>
                </a:solidFill>
              </a:defRPr>
            </a:lvl3pPr>
            <a:lvl4pPr>
              <a:defRPr>
                <a:solidFill>
                  <a:schemeClr val="accent1"/>
                </a:solidFill>
              </a:defRPr>
            </a:lvl4pPr>
            <a:lvl5pPr>
              <a:defRPr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 dirty="0"/>
              <a:t>Edit Master text styles</a:t>
            </a:r>
            <a:br>
              <a:rPr lang="en-US" dirty="0"/>
            </a:br>
            <a:r>
              <a:rPr lang="en-US" dirty="0"/>
              <a:t>2 lines</a:t>
            </a: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8FE0C94F-FC95-664E-B108-1340A6CDF7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00416"/>
            <a:ext cx="10872787" cy="795404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563672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D241149-6C92-489C-A85D-E9C2DDA5EF9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199" y="1058631"/>
            <a:ext cx="5381624" cy="500739"/>
          </a:xfrm>
        </p:spPr>
        <p:txBody>
          <a:bodyPr anchor="t" anchorCtr="0">
            <a:noAutofit/>
          </a:bodyPr>
          <a:lstStyle>
            <a:lvl1pPr marL="0" indent="0">
              <a:spcBef>
                <a:spcPts val="0"/>
              </a:spcBef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A5841D1-E904-4204-8616-6BE4467E0A3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426471" y="1058631"/>
            <a:ext cx="5381625" cy="500739"/>
          </a:xfrm>
        </p:spPr>
        <p:txBody>
          <a:bodyPr anchor="t" anchorCtr="0">
            <a:noAutofit/>
          </a:bodyPr>
          <a:lstStyle>
            <a:lvl1pPr marL="0" indent="0">
              <a:spcBef>
                <a:spcPts val="0"/>
              </a:spcBef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2D5FB8B1-8BA5-4D7B-AEB7-23A5743AEB07}"/>
              </a:ext>
            </a:extLst>
          </p:cNvPr>
          <p:cNvSpPr>
            <a:spLocks noGrp="1"/>
          </p:cNvSpPr>
          <p:nvPr>
            <p:ph sz="half" idx="12"/>
          </p:nvPr>
        </p:nvSpPr>
        <p:spPr>
          <a:xfrm>
            <a:off x="838198" y="1622181"/>
            <a:ext cx="5381625" cy="447743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14" name="Content Placeholder 3">
            <a:extLst>
              <a:ext uri="{FF2B5EF4-FFF2-40B4-BE49-F238E27FC236}">
                <a16:creationId xmlns:a16="http://schemas.microsoft.com/office/drawing/2014/main" id="{CB04E1EA-C08D-445D-AC98-3B1FA189CE6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419437" y="1622181"/>
            <a:ext cx="5381625" cy="447743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11" name="Footer Placeholder 10">
            <a:extLst>
              <a:ext uri="{FF2B5EF4-FFF2-40B4-BE49-F238E27FC236}">
                <a16:creationId xmlns:a16="http://schemas.microsoft.com/office/drawing/2014/main" id="{C7E00727-5DEF-4B48-866D-FF790E1979B8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1447800" y="6356350"/>
            <a:ext cx="4043008" cy="365125"/>
          </a:xfrm>
        </p:spPr>
        <p:txBody>
          <a:bodyPr/>
          <a:lstStyle>
            <a:lvl1pPr>
              <a:defRPr sz="1200"/>
            </a:lvl1pPr>
          </a:lstStyle>
          <a:p>
            <a:r>
              <a:rPr lang="en-US">
                <a:solidFill>
                  <a:schemeClr val="tx2"/>
                </a:solidFill>
              </a:rPr>
              <a:t>CONFIDENTIAL - FOR INTERNAL USE ONLY</a:t>
            </a:r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1DD63B56-9794-4DA4-8999-F772565D2B4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838199" y="6356350"/>
            <a:ext cx="542365" cy="365125"/>
          </a:xfrm>
        </p:spPr>
        <p:txBody>
          <a:bodyPr/>
          <a:lstStyle/>
          <a:p>
            <a:r>
              <a:rPr lang="en-US" dirty="0"/>
              <a:t>| </a:t>
            </a:r>
            <a:fld id="{26913F92-1C48-484C-9386-318B4818EC97}" type="slidenum">
              <a:rPr lang="en-US" smtClean="0"/>
              <a:pPr/>
              <a:t>‹#›</a:t>
            </a:fld>
            <a:r>
              <a:rPr lang="en-US" dirty="0"/>
              <a:t> |</a:t>
            </a: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F563035D-C0A5-EF4B-A993-9B7D76C799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200416"/>
            <a:ext cx="10872787" cy="795404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756578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ound Same Side Corner Rectangle 38">
            <a:extLst>
              <a:ext uri="{FF2B5EF4-FFF2-40B4-BE49-F238E27FC236}">
                <a16:creationId xmlns:a16="http://schemas.microsoft.com/office/drawing/2014/main" id="{0F35E30E-9B5A-48D8-A126-508FEE8DCD1C}"/>
              </a:ext>
            </a:extLst>
          </p:cNvPr>
          <p:cNvSpPr/>
          <p:nvPr userDrawn="1"/>
        </p:nvSpPr>
        <p:spPr>
          <a:xfrm>
            <a:off x="838198" y="1123265"/>
            <a:ext cx="3519198" cy="436105"/>
          </a:xfrm>
          <a:prstGeom prst="round2SameRect">
            <a:avLst>
              <a:gd name="adj1" fmla="val 16464"/>
              <a:gd name="adj2" fmla="val 0"/>
            </a:avLst>
          </a:prstGeom>
          <a:gradFill flip="none" rotWithShape="1">
            <a:gsLst>
              <a:gs pos="0">
                <a:srgbClr val="00A03B"/>
              </a:gs>
              <a:gs pos="100000">
                <a:srgbClr val="AFCB37"/>
              </a:gs>
            </a:gsLst>
            <a:lin ang="1200000" scaled="0"/>
            <a:tileRect/>
          </a:gra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447675" marR="0" lvl="0" indent="88900" defTabSz="91440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D241149-6C92-489C-A85D-E9C2DDA5EF97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1226014" y="1190349"/>
            <a:ext cx="3084729" cy="489162"/>
          </a:xfrm>
        </p:spPr>
        <p:txBody>
          <a:bodyPr anchor="t" anchorCtr="0">
            <a:noAutofit/>
          </a:bodyPr>
          <a:lstStyle>
            <a:lvl1pPr marL="0" indent="0">
              <a:spcBef>
                <a:spcPts val="0"/>
              </a:spcBef>
              <a:buNone/>
              <a:defRPr sz="1800" b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text</a:t>
            </a:r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2D5FB8B1-8BA5-4D7B-AEB7-23A5743AEB07}"/>
              </a:ext>
            </a:extLst>
          </p:cNvPr>
          <p:cNvSpPr>
            <a:spLocks noGrp="1"/>
          </p:cNvSpPr>
          <p:nvPr>
            <p:ph sz="half" idx="12" hasCustomPrompt="1"/>
          </p:nvPr>
        </p:nvSpPr>
        <p:spPr>
          <a:xfrm>
            <a:off x="838199" y="1626454"/>
            <a:ext cx="3519197" cy="4387126"/>
          </a:xfr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dirty="0"/>
              <a:t>Click to edit text</a:t>
            </a:r>
          </a:p>
        </p:txBody>
      </p:sp>
      <p:sp>
        <p:nvSpPr>
          <p:cNvPr id="11" name="Footer Placeholder 10">
            <a:extLst>
              <a:ext uri="{FF2B5EF4-FFF2-40B4-BE49-F238E27FC236}">
                <a16:creationId xmlns:a16="http://schemas.microsoft.com/office/drawing/2014/main" id="{C7E00727-5DEF-4B48-866D-FF790E1979B8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1447800" y="6356350"/>
            <a:ext cx="4043008" cy="365125"/>
          </a:xfrm>
        </p:spPr>
        <p:txBody>
          <a:bodyPr/>
          <a:lstStyle>
            <a:lvl1pPr>
              <a:defRPr sz="1200"/>
            </a:lvl1pPr>
          </a:lstStyle>
          <a:p>
            <a:r>
              <a:rPr lang="en-US">
                <a:solidFill>
                  <a:schemeClr val="tx2"/>
                </a:solidFill>
              </a:rPr>
              <a:t>CONFIDENTIAL - FOR INTERNAL USE ONLY</a:t>
            </a:r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1DD63B56-9794-4DA4-8999-F772565D2B4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838199" y="6356350"/>
            <a:ext cx="542365" cy="365125"/>
          </a:xfrm>
        </p:spPr>
        <p:txBody>
          <a:bodyPr/>
          <a:lstStyle/>
          <a:p>
            <a:r>
              <a:rPr lang="en-US" dirty="0"/>
              <a:t>| </a:t>
            </a:r>
            <a:fld id="{26913F92-1C48-484C-9386-318B4818EC97}" type="slidenum">
              <a:rPr lang="en-US" smtClean="0"/>
              <a:pPr/>
              <a:t>‹#›</a:t>
            </a:fld>
            <a:r>
              <a:rPr lang="en-US" dirty="0"/>
              <a:t> |</a:t>
            </a: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F563035D-C0A5-EF4B-A993-9B7D76C799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200416"/>
            <a:ext cx="10872787" cy="795404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23" name="Round Same Side Corner Rectangle 38">
            <a:extLst>
              <a:ext uri="{FF2B5EF4-FFF2-40B4-BE49-F238E27FC236}">
                <a16:creationId xmlns:a16="http://schemas.microsoft.com/office/drawing/2014/main" id="{72F1D16D-FA5C-468F-B877-A53408331359}"/>
              </a:ext>
            </a:extLst>
          </p:cNvPr>
          <p:cNvSpPr/>
          <p:nvPr userDrawn="1"/>
        </p:nvSpPr>
        <p:spPr>
          <a:xfrm>
            <a:off x="4531565" y="1120537"/>
            <a:ext cx="3519198" cy="436105"/>
          </a:xfrm>
          <a:prstGeom prst="round2SameRect">
            <a:avLst>
              <a:gd name="adj1" fmla="val 16464"/>
              <a:gd name="adj2" fmla="val 0"/>
            </a:avLst>
          </a:prstGeom>
          <a:gradFill flip="none" rotWithShape="1">
            <a:gsLst>
              <a:gs pos="0">
                <a:srgbClr val="00A03B"/>
              </a:gs>
              <a:gs pos="100000">
                <a:srgbClr val="AFCB37"/>
              </a:gs>
            </a:gsLst>
            <a:lin ang="1200000" scaled="0"/>
            <a:tileRect/>
          </a:gra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447675" marR="0" lvl="0" indent="88900" defTabSz="91440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24" name="Text Placeholder 2">
            <a:extLst>
              <a:ext uri="{FF2B5EF4-FFF2-40B4-BE49-F238E27FC236}">
                <a16:creationId xmlns:a16="http://schemas.microsoft.com/office/drawing/2014/main" id="{5B0C240B-0916-40D1-968D-5C48725168A8}"/>
              </a:ext>
            </a:extLst>
          </p:cNvPr>
          <p:cNvSpPr>
            <a:spLocks noGrp="1"/>
          </p:cNvSpPr>
          <p:nvPr>
            <p:ph type="body" idx="13" hasCustomPrompt="1"/>
          </p:nvPr>
        </p:nvSpPr>
        <p:spPr>
          <a:xfrm>
            <a:off x="4919381" y="1187621"/>
            <a:ext cx="3084729" cy="489162"/>
          </a:xfrm>
        </p:spPr>
        <p:txBody>
          <a:bodyPr anchor="t" anchorCtr="0">
            <a:noAutofit/>
          </a:bodyPr>
          <a:lstStyle>
            <a:lvl1pPr marL="0" indent="0">
              <a:spcBef>
                <a:spcPts val="0"/>
              </a:spcBef>
              <a:buNone/>
              <a:defRPr sz="1800" b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text</a:t>
            </a:r>
          </a:p>
        </p:txBody>
      </p:sp>
      <p:sp>
        <p:nvSpPr>
          <p:cNvPr id="25" name="Content Placeholder 2">
            <a:extLst>
              <a:ext uri="{FF2B5EF4-FFF2-40B4-BE49-F238E27FC236}">
                <a16:creationId xmlns:a16="http://schemas.microsoft.com/office/drawing/2014/main" id="{2CA0E3E1-6294-41D4-9536-6D9DBE760603}"/>
              </a:ext>
            </a:extLst>
          </p:cNvPr>
          <p:cNvSpPr>
            <a:spLocks noGrp="1"/>
          </p:cNvSpPr>
          <p:nvPr>
            <p:ph sz="half" idx="14" hasCustomPrompt="1"/>
          </p:nvPr>
        </p:nvSpPr>
        <p:spPr>
          <a:xfrm>
            <a:off x="4531566" y="1623726"/>
            <a:ext cx="3519197" cy="4387126"/>
          </a:xfr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dirty="0"/>
              <a:t>Click to edit text</a:t>
            </a:r>
          </a:p>
        </p:txBody>
      </p:sp>
      <p:sp>
        <p:nvSpPr>
          <p:cNvPr id="26" name="Round Same Side Corner Rectangle 38">
            <a:extLst>
              <a:ext uri="{FF2B5EF4-FFF2-40B4-BE49-F238E27FC236}">
                <a16:creationId xmlns:a16="http://schemas.microsoft.com/office/drawing/2014/main" id="{CDC4F675-76AB-47DA-AAE8-E7DBC3948698}"/>
              </a:ext>
            </a:extLst>
          </p:cNvPr>
          <p:cNvSpPr/>
          <p:nvPr userDrawn="1"/>
        </p:nvSpPr>
        <p:spPr>
          <a:xfrm>
            <a:off x="8191788" y="1120537"/>
            <a:ext cx="3519198" cy="436105"/>
          </a:xfrm>
          <a:prstGeom prst="round2SameRect">
            <a:avLst>
              <a:gd name="adj1" fmla="val 16464"/>
              <a:gd name="adj2" fmla="val 0"/>
            </a:avLst>
          </a:prstGeom>
          <a:gradFill flip="none" rotWithShape="1">
            <a:gsLst>
              <a:gs pos="0">
                <a:srgbClr val="00A03B"/>
              </a:gs>
              <a:gs pos="100000">
                <a:srgbClr val="AFCB37"/>
              </a:gs>
            </a:gsLst>
            <a:lin ang="1200000" scaled="0"/>
            <a:tileRect/>
          </a:gra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447675" marR="0" lvl="0" indent="88900" defTabSz="91440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27" name="Text Placeholder 2">
            <a:extLst>
              <a:ext uri="{FF2B5EF4-FFF2-40B4-BE49-F238E27FC236}">
                <a16:creationId xmlns:a16="http://schemas.microsoft.com/office/drawing/2014/main" id="{3AF8A19C-E97E-482E-ACB0-9A6340AD4FF9}"/>
              </a:ext>
            </a:extLst>
          </p:cNvPr>
          <p:cNvSpPr>
            <a:spLocks noGrp="1"/>
          </p:cNvSpPr>
          <p:nvPr>
            <p:ph type="body" idx="15" hasCustomPrompt="1"/>
          </p:nvPr>
        </p:nvSpPr>
        <p:spPr>
          <a:xfrm>
            <a:off x="8579604" y="1187621"/>
            <a:ext cx="3084729" cy="489162"/>
          </a:xfrm>
        </p:spPr>
        <p:txBody>
          <a:bodyPr anchor="t" anchorCtr="0">
            <a:noAutofit/>
          </a:bodyPr>
          <a:lstStyle>
            <a:lvl1pPr marL="0" indent="0">
              <a:spcBef>
                <a:spcPts val="0"/>
              </a:spcBef>
              <a:buNone/>
              <a:defRPr sz="1800" b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text</a:t>
            </a:r>
          </a:p>
        </p:txBody>
      </p:sp>
      <p:sp>
        <p:nvSpPr>
          <p:cNvPr id="28" name="Content Placeholder 2">
            <a:extLst>
              <a:ext uri="{FF2B5EF4-FFF2-40B4-BE49-F238E27FC236}">
                <a16:creationId xmlns:a16="http://schemas.microsoft.com/office/drawing/2014/main" id="{D1930A3C-37A6-426B-AFD7-125C5B1EAD59}"/>
              </a:ext>
            </a:extLst>
          </p:cNvPr>
          <p:cNvSpPr>
            <a:spLocks noGrp="1"/>
          </p:cNvSpPr>
          <p:nvPr>
            <p:ph sz="half" idx="16" hasCustomPrompt="1"/>
          </p:nvPr>
        </p:nvSpPr>
        <p:spPr>
          <a:xfrm>
            <a:off x="8191789" y="1623726"/>
            <a:ext cx="3519197" cy="4387126"/>
          </a:xfr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dirty="0"/>
              <a:t>Click to edit text</a:t>
            </a:r>
          </a:p>
        </p:txBody>
      </p:sp>
    </p:spTree>
    <p:extLst>
      <p:ext uri="{BB962C8B-B14F-4D97-AF65-F5344CB8AC3E}">
        <p14:creationId xmlns:p14="http://schemas.microsoft.com/office/powerpoint/2010/main" val="19143534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2D5FB8B1-8BA5-4D7B-AEB7-23A5743AEB07}"/>
              </a:ext>
            </a:extLst>
          </p:cNvPr>
          <p:cNvSpPr>
            <a:spLocks noGrp="1"/>
          </p:cNvSpPr>
          <p:nvPr>
            <p:ph sz="half" idx="12" hasCustomPrompt="1"/>
          </p:nvPr>
        </p:nvSpPr>
        <p:spPr>
          <a:xfrm>
            <a:off x="854771" y="2101159"/>
            <a:ext cx="3519197" cy="4035513"/>
          </a:xfrm>
          <a:solidFill>
            <a:schemeClr val="bg1">
              <a:lumMod val="95000"/>
            </a:schemeClr>
          </a:solidFill>
          <a:ln>
            <a:noFill/>
          </a:ln>
        </p:spPr>
        <p:txBody>
          <a:bodyPr tIns="324000"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dirty="0"/>
              <a:t>Click to edit text</a:t>
            </a:r>
          </a:p>
        </p:txBody>
      </p:sp>
      <p:sp>
        <p:nvSpPr>
          <p:cNvPr id="25" name="Content Placeholder 2">
            <a:extLst>
              <a:ext uri="{FF2B5EF4-FFF2-40B4-BE49-F238E27FC236}">
                <a16:creationId xmlns:a16="http://schemas.microsoft.com/office/drawing/2014/main" id="{2CA0E3E1-6294-41D4-9536-6D9DBE760603}"/>
              </a:ext>
            </a:extLst>
          </p:cNvPr>
          <p:cNvSpPr>
            <a:spLocks noGrp="1"/>
          </p:cNvSpPr>
          <p:nvPr>
            <p:ph sz="half" idx="14" hasCustomPrompt="1"/>
          </p:nvPr>
        </p:nvSpPr>
        <p:spPr>
          <a:xfrm>
            <a:off x="4531566" y="2098431"/>
            <a:ext cx="3519197" cy="4035513"/>
          </a:xfrm>
          <a:solidFill>
            <a:schemeClr val="bg1">
              <a:lumMod val="95000"/>
            </a:schemeClr>
          </a:solidFill>
          <a:ln>
            <a:noFill/>
          </a:ln>
        </p:spPr>
        <p:txBody>
          <a:bodyPr tIns="324000"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dirty="0"/>
              <a:t>Click to edit text</a:t>
            </a:r>
          </a:p>
        </p:txBody>
      </p:sp>
      <p:sp>
        <p:nvSpPr>
          <p:cNvPr id="28" name="Content Placeholder 2">
            <a:extLst>
              <a:ext uri="{FF2B5EF4-FFF2-40B4-BE49-F238E27FC236}">
                <a16:creationId xmlns:a16="http://schemas.microsoft.com/office/drawing/2014/main" id="{D1930A3C-37A6-426B-AFD7-125C5B1EAD59}"/>
              </a:ext>
            </a:extLst>
          </p:cNvPr>
          <p:cNvSpPr>
            <a:spLocks noGrp="1"/>
          </p:cNvSpPr>
          <p:nvPr>
            <p:ph sz="half" idx="16" hasCustomPrompt="1"/>
          </p:nvPr>
        </p:nvSpPr>
        <p:spPr>
          <a:xfrm>
            <a:off x="8191789" y="2098431"/>
            <a:ext cx="3519197" cy="4035513"/>
          </a:xfrm>
          <a:solidFill>
            <a:schemeClr val="bg1">
              <a:lumMod val="95000"/>
            </a:schemeClr>
          </a:solidFill>
          <a:ln>
            <a:noFill/>
          </a:ln>
        </p:spPr>
        <p:txBody>
          <a:bodyPr tIns="324000"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dirty="0"/>
              <a:t>Click to edit text</a:t>
            </a:r>
          </a:p>
        </p:txBody>
      </p:sp>
      <p:sp>
        <p:nvSpPr>
          <p:cNvPr id="11" name="Footer Placeholder 10">
            <a:extLst>
              <a:ext uri="{FF2B5EF4-FFF2-40B4-BE49-F238E27FC236}">
                <a16:creationId xmlns:a16="http://schemas.microsoft.com/office/drawing/2014/main" id="{C7E00727-5DEF-4B48-866D-FF790E1979B8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1447800" y="6356350"/>
            <a:ext cx="4043008" cy="365125"/>
          </a:xfrm>
        </p:spPr>
        <p:txBody>
          <a:bodyPr/>
          <a:lstStyle>
            <a:lvl1pPr>
              <a:defRPr sz="1200"/>
            </a:lvl1pPr>
          </a:lstStyle>
          <a:p>
            <a:r>
              <a:rPr lang="en-US">
                <a:solidFill>
                  <a:schemeClr val="tx2"/>
                </a:solidFill>
              </a:rPr>
              <a:t>CONFIDENTIAL - FOR INTERNAL USE ONLY</a:t>
            </a:r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1DD63B56-9794-4DA4-8999-F772565D2B4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838199" y="6356350"/>
            <a:ext cx="542365" cy="365125"/>
          </a:xfrm>
        </p:spPr>
        <p:txBody>
          <a:bodyPr/>
          <a:lstStyle/>
          <a:p>
            <a:r>
              <a:rPr lang="en-US" dirty="0"/>
              <a:t>| </a:t>
            </a:r>
            <a:fld id="{26913F92-1C48-484C-9386-318B4818EC97}" type="slidenum">
              <a:rPr lang="en-US" smtClean="0"/>
              <a:pPr/>
              <a:t>‹#›</a:t>
            </a:fld>
            <a:r>
              <a:rPr lang="en-US" dirty="0"/>
              <a:t> |</a:t>
            </a: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F563035D-C0A5-EF4B-A993-9B7D76C799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200416"/>
            <a:ext cx="10872787" cy="795404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494D84F-561E-4F15-85B5-CC41CCAF1077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854771" y="1272042"/>
            <a:ext cx="3519197" cy="730790"/>
          </a:xfrm>
          <a:noFill/>
          <a:ln>
            <a:noFill/>
          </a:ln>
        </p:spPr>
        <p:txBody>
          <a:bodyPr tIns="0" anchor="ctr">
            <a:noAutofit/>
          </a:bodyPr>
          <a:lstStyle>
            <a:lvl1pPr marL="714375" indent="0">
              <a:buNone/>
              <a:defRPr sz="1800" b="1">
                <a:solidFill>
                  <a:schemeClr val="accent2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6" name="Text Placeholder 3">
            <a:extLst>
              <a:ext uri="{FF2B5EF4-FFF2-40B4-BE49-F238E27FC236}">
                <a16:creationId xmlns:a16="http://schemas.microsoft.com/office/drawing/2014/main" id="{0DE2AAA1-920E-402A-AB3A-6E77B8F37DDE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4531566" y="1272042"/>
            <a:ext cx="3519197" cy="730790"/>
          </a:xfrm>
          <a:noFill/>
          <a:ln>
            <a:noFill/>
          </a:ln>
        </p:spPr>
        <p:txBody>
          <a:bodyPr tIns="0" anchor="ctr">
            <a:noAutofit/>
          </a:bodyPr>
          <a:lstStyle>
            <a:lvl1pPr marL="714375" indent="0">
              <a:buNone/>
              <a:defRPr sz="1800" b="1">
                <a:solidFill>
                  <a:schemeClr val="accent2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7" name="Text Placeholder 3">
            <a:extLst>
              <a:ext uri="{FF2B5EF4-FFF2-40B4-BE49-F238E27FC236}">
                <a16:creationId xmlns:a16="http://schemas.microsoft.com/office/drawing/2014/main" id="{4BC19513-7DB8-45F7-96EB-8B9799862B09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8191788" y="1272042"/>
            <a:ext cx="3519197" cy="730790"/>
          </a:xfrm>
          <a:noFill/>
          <a:ln>
            <a:noFill/>
          </a:ln>
        </p:spPr>
        <p:txBody>
          <a:bodyPr tIns="0" anchor="ctr">
            <a:noAutofit/>
          </a:bodyPr>
          <a:lstStyle>
            <a:lvl1pPr marL="714375" indent="0">
              <a:buNone/>
              <a:defRPr sz="1800" b="1">
                <a:solidFill>
                  <a:schemeClr val="accent2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1210022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ooter Placeholder 10">
            <a:extLst>
              <a:ext uri="{FF2B5EF4-FFF2-40B4-BE49-F238E27FC236}">
                <a16:creationId xmlns:a16="http://schemas.microsoft.com/office/drawing/2014/main" id="{C7E00727-5DEF-4B48-866D-FF790E1979B8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1447800" y="6356350"/>
            <a:ext cx="4043008" cy="365125"/>
          </a:xfrm>
        </p:spPr>
        <p:txBody>
          <a:bodyPr/>
          <a:lstStyle>
            <a:lvl1pPr>
              <a:defRPr sz="1200">
                <a:latin typeface="Teva Sans" panose="020B0604030202020203" pitchFamily="34" charset="0"/>
              </a:defRPr>
            </a:lvl1pPr>
          </a:lstStyle>
          <a:p>
            <a:r>
              <a:rPr lang="en-US">
                <a:solidFill>
                  <a:schemeClr val="tx2"/>
                </a:solidFill>
              </a:rPr>
              <a:t>CONFIDENTIAL - FOR INTERNAL USE ONLY</a:t>
            </a:r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1DD63B56-9794-4DA4-8999-F772565D2B4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838199" y="6356350"/>
            <a:ext cx="542365" cy="365125"/>
          </a:xfrm>
        </p:spPr>
        <p:txBody>
          <a:bodyPr/>
          <a:lstStyle>
            <a:lvl1pPr>
              <a:defRPr>
                <a:latin typeface="Teva Sans" panose="020B0604030202020203" pitchFamily="34" charset="0"/>
              </a:defRPr>
            </a:lvl1pPr>
          </a:lstStyle>
          <a:p>
            <a:r>
              <a:rPr lang="en-US"/>
              <a:t>| </a:t>
            </a:r>
            <a:fld id="{26913F92-1C48-484C-9386-318B4818EC97}" type="slidenum">
              <a:rPr lang="en-US" smtClean="0"/>
              <a:pPr/>
              <a:t>‹#›</a:t>
            </a:fld>
            <a:r>
              <a:rPr lang="en-US"/>
              <a:t> |</a:t>
            </a:r>
            <a:endParaRPr lang="en-US" dirty="0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F563035D-C0A5-EF4B-A993-9B7D76C799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200416"/>
            <a:ext cx="10872787" cy="795404"/>
          </a:xfrm>
        </p:spPr>
        <p:txBody>
          <a:bodyPr/>
          <a:lstStyle>
            <a:lvl1pPr>
              <a:defRPr>
                <a:latin typeface="Teva Sans" panose="020B0604030202020203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C7BEEDD3-B3EF-4264-9960-5EEBF99EBABF}"/>
              </a:ext>
            </a:extLst>
          </p:cNvPr>
          <p:cNvSpPr>
            <a:spLocks noGrp="1"/>
          </p:cNvSpPr>
          <p:nvPr>
            <p:ph sz="half" idx="12" hasCustomPrompt="1"/>
          </p:nvPr>
        </p:nvSpPr>
        <p:spPr>
          <a:xfrm>
            <a:off x="721609" y="2652147"/>
            <a:ext cx="3278604" cy="3420052"/>
          </a:xfrm>
          <a:noFill/>
        </p:spPr>
        <p:txBody>
          <a:bodyPr>
            <a:normAutofit/>
          </a:bodyPr>
          <a:lstStyle>
            <a:lvl1pPr>
              <a:defRPr sz="1800">
                <a:latin typeface="Teva Sans" panose="020B0604030202020203" pitchFamily="34" charset="0"/>
              </a:defRPr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dirty="0"/>
              <a:t>Click to edit text</a:t>
            </a: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B959336A-5494-403C-AF10-D4356BF7B59A}"/>
              </a:ext>
            </a:extLst>
          </p:cNvPr>
          <p:cNvSpPr>
            <a:spLocks noGrp="1"/>
          </p:cNvSpPr>
          <p:nvPr>
            <p:ph sz="half" idx="14" hasCustomPrompt="1"/>
          </p:nvPr>
        </p:nvSpPr>
        <p:spPr>
          <a:xfrm>
            <a:off x="4662237" y="2649419"/>
            <a:ext cx="3278604" cy="3420052"/>
          </a:xfrm>
          <a:noFill/>
        </p:spPr>
        <p:txBody>
          <a:bodyPr>
            <a:normAutofit/>
          </a:bodyPr>
          <a:lstStyle>
            <a:lvl1pPr>
              <a:defRPr sz="1800">
                <a:latin typeface="Teva Sans" panose="020B0604030202020203" pitchFamily="34" charset="0"/>
              </a:defRPr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dirty="0"/>
              <a:t>Click to edit text</a:t>
            </a:r>
          </a:p>
        </p:txBody>
      </p:sp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09E52158-E229-4C7F-B210-CF2B87FC19E4}"/>
              </a:ext>
            </a:extLst>
          </p:cNvPr>
          <p:cNvSpPr>
            <a:spLocks noGrp="1"/>
          </p:cNvSpPr>
          <p:nvPr>
            <p:ph sz="half" idx="16" hasCustomPrompt="1"/>
          </p:nvPr>
        </p:nvSpPr>
        <p:spPr>
          <a:xfrm>
            <a:off x="8520935" y="2649419"/>
            <a:ext cx="3278604" cy="3420052"/>
          </a:xfrm>
          <a:noFill/>
        </p:spPr>
        <p:txBody>
          <a:bodyPr>
            <a:normAutofit/>
          </a:bodyPr>
          <a:lstStyle>
            <a:lvl1pPr>
              <a:defRPr sz="1800">
                <a:latin typeface="Teva Sans" panose="020B0604030202020203" pitchFamily="34" charset="0"/>
              </a:defRPr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dirty="0"/>
              <a:t>Click to edit text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B92B38D-0C20-4BB5-ABA2-6136F79DDE90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722313" y="1954094"/>
            <a:ext cx="3278187" cy="568325"/>
          </a:xfrm>
        </p:spPr>
        <p:txBody>
          <a:bodyPr>
            <a:noAutofit/>
          </a:bodyPr>
          <a:lstStyle>
            <a:lvl1pPr marL="0" indent="0" algn="ctr">
              <a:buNone/>
              <a:defRPr lang="LID4096" sz="1800" b="1" kern="1200" dirty="0">
                <a:solidFill>
                  <a:schemeClr val="accent2"/>
                </a:solidFill>
                <a:latin typeface="Teva Sans" panose="020B0604030202020203" pitchFamily="34" charset="0"/>
                <a:ea typeface="+mn-ea"/>
                <a:cs typeface="+mn-cs"/>
              </a:defRPr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 dirty="0"/>
              <a:t>Click to add headline</a:t>
            </a:r>
          </a:p>
        </p:txBody>
      </p:sp>
      <p:sp>
        <p:nvSpPr>
          <p:cNvPr id="15" name="Text Placeholder 4">
            <a:extLst>
              <a:ext uri="{FF2B5EF4-FFF2-40B4-BE49-F238E27FC236}">
                <a16:creationId xmlns:a16="http://schemas.microsoft.com/office/drawing/2014/main" id="{8F92D1B7-610D-4FCA-B410-5348A3122217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4662237" y="2004894"/>
            <a:ext cx="3278187" cy="568325"/>
          </a:xfrm>
        </p:spPr>
        <p:txBody>
          <a:bodyPr>
            <a:noAutofit/>
          </a:bodyPr>
          <a:lstStyle>
            <a:lvl1pPr marL="0" indent="0" algn="ctr">
              <a:buNone/>
              <a:defRPr lang="LID4096" sz="1800" b="1" kern="1200" dirty="0">
                <a:solidFill>
                  <a:schemeClr val="accent2"/>
                </a:solidFill>
                <a:latin typeface="Teva Sans" panose="020B0604030202020203" pitchFamily="34" charset="0"/>
                <a:ea typeface="+mn-ea"/>
                <a:cs typeface="+mn-cs"/>
              </a:defRPr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 dirty="0"/>
              <a:t>Click to add headline</a:t>
            </a:r>
          </a:p>
        </p:txBody>
      </p:sp>
      <p:sp>
        <p:nvSpPr>
          <p:cNvPr id="16" name="Text Placeholder 4">
            <a:extLst>
              <a:ext uri="{FF2B5EF4-FFF2-40B4-BE49-F238E27FC236}">
                <a16:creationId xmlns:a16="http://schemas.microsoft.com/office/drawing/2014/main" id="{17644E20-433C-4470-8EB3-E60638D07E84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8520935" y="2004894"/>
            <a:ext cx="3278187" cy="568325"/>
          </a:xfrm>
        </p:spPr>
        <p:txBody>
          <a:bodyPr>
            <a:noAutofit/>
          </a:bodyPr>
          <a:lstStyle>
            <a:lvl1pPr marL="0" indent="0" algn="ctr">
              <a:buNone/>
              <a:defRPr lang="LID4096" sz="1800" b="1" kern="1200" dirty="0">
                <a:solidFill>
                  <a:schemeClr val="accent2"/>
                </a:solidFill>
                <a:latin typeface="Teva Sans" panose="020B0604030202020203" pitchFamily="34" charset="0"/>
                <a:ea typeface="+mn-ea"/>
                <a:cs typeface="+mn-cs"/>
              </a:defRPr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 dirty="0"/>
              <a:t>Click to add headline</a:t>
            </a:r>
          </a:p>
        </p:txBody>
      </p:sp>
    </p:spTree>
    <p:extLst>
      <p:ext uri="{BB962C8B-B14F-4D97-AF65-F5344CB8AC3E}">
        <p14:creationId xmlns:p14="http://schemas.microsoft.com/office/powerpoint/2010/main" val="5761314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07BAE1-1C19-4298-B477-41203FABD6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Teva Sans" panose="020B0604030202020203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LID4096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DD492EA-2898-450F-B9F9-A1E59AAED3F8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latin typeface="Teva Sans" panose="020B0604030202020203" pitchFamily="34" charset="0"/>
              </a:defRPr>
            </a:lvl1pPr>
          </a:lstStyle>
          <a:p>
            <a:r>
              <a:rPr lang="en-US"/>
              <a:t>| </a:t>
            </a:r>
            <a:fld id="{C2832ACA-4727-4D4C-ACEE-24DD06899962}" type="slidenum">
              <a:rPr lang="en-US" smtClean="0"/>
              <a:pPr/>
              <a:t>‹#›</a:t>
            </a:fld>
            <a:r>
              <a:rPr lang="en-US"/>
              <a:t> |</a:t>
            </a:r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B040EFA-F4D7-48C8-B5B8-D9AD0B212D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Teva Sans" panose="020B0604030202020203" pitchFamily="34" charset="0"/>
              </a:defRPr>
            </a:lvl1pPr>
          </a:lstStyle>
          <a:p>
            <a:r>
              <a:rPr lang="en-US">
                <a:solidFill>
                  <a:schemeClr val="tx2"/>
                </a:solidFill>
              </a:rPr>
              <a:t>CONFIDENTIAL - FOR INTERNAL USE ONLY</a:t>
            </a:r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5" name="Freeform: Shape 4">
            <a:extLst>
              <a:ext uri="{FF2B5EF4-FFF2-40B4-BE49-F238E27FC236}">
                <a16:creationId xmlns:a16="http://schemas.microsoft.com/office/drawing/2014/main" id="{857BD98C-7E55-4F30-B4F2-3C1B9FDD4637}"/>
              </a:ext>
            </a:extLst>
          </p:cNvPr>
          <p:cNvSpPr/>
          <p:nvPr userDrawn="1"/>
        </p:nvSpPr>
        <p:spPr>
          <a:xfrm>
            <a:off x="1673886" y="1559006"/>
            <a:ext cx="1735071" cy="1735071"/>
          </a:xfrm>
          <a:custGeom>
            <a:avLst/>
            <a:gdLst>
              <a:gd name="connsiteX0" fmla="*/ 867461 w 1735071"/>
              <a:gd name="connsiteY0" fmla="*/ 1734876 h 1735071"/>
              <a:gd name="connsiteX1" fmla="*/ -147 w 1735071"/>
              <a:gd name="connsiteY1" fmla="*/ 867413 h 1735071"/>
              <a:gd name="connsiteX2" fmla="*/ 867316 w 1735071"/>
              <a:gd name="connsiteY2" fmla="*/ -196 h 1735071"/>
              <a:gd name="connsiteX3" fmla="*/ 1734925 w 1735071"/>
              <a:gd name="connsiteY3" fmla="*/ 867268 h 1735071"/>
              <a:gd name="connsiteX4" fmla="*/ 1734925 w 1735071"/>
              <a:gd name="connsiteY4" fmla="*/ 867340 h 1735071"/>
              <a:gd name="connsiteX5" fmla="*/ 1713116 w 1735071"/>
              <a:gd name="connsiteY5" fmla="*/ 889149 h 1735071"/>
              <a:gd name="connsiteX6" fmla="*/ 1691308 w 1735071"/>
              <a:gd name="connsiteY6" fmla="*/ 867340 h 1735071"/>
              <a:gd name="connsiteX7" fmla="*/ 867389 w 1735071"/>
              <a:gd name="connsiteY7" fmla="*/ 43421 h 1735071"/>
              <a:gd name="connsiteX8" fmla="*/ 43470 w 1735071"/>
              <a:gd name="connsiteY8" fmla="*/ 867340 h 1735071"/>
              <a:gd name="connsiteX9" fmla="*/ 867389 w 1735071"/>
              <a:gd name="connsiteY9" fmla="*/ 1691260 h 1735071"/>
              <a:gd name="connsiteX10" fmla="*/ 867461 w 1735071"/>
              <a:gd name="connsiteY10" fmla="*/ 1691260 h 1735071"/>
              <a:gd name="connsiteX11" fmla="*/ 889270 w 1735071"/>
              <a:gd name="connsiteY11" fmla="*/ 1713068 h 1735071"/>
              <a:gd name="connsiteX12" fmla="*/ 867461 w 1735071"/>
              <a:gd name="connsiteY12" fmla="*/ 1734876 h 17350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735071" h="1735071">
                <a:moveTo>
                  <a:pt x="867461" y="1734876"/>
                </a:moveTo>
                <a:cubicBezTo>
                  <a:pt x="388332" y="1734920"/>
                  <a:pt x="-103" y="1346542"/>
                  <a:pt x="-147" y="867413"/>
                </a:cubicBezTo>
                <a:cubicBezTo>
                  <a:pt x="-191" y="388284"/>
                  <a:pt x="388187" y="-152"/>
                  <a:pt x="867316" y="-196"/>
                </a:cubicBezTo>
                <a:cubicBezTo>
                  <a:pt x="1346445" y="-239"/>
                  <a:pt x="1734881" y="388138"/>
                  <a:pt x="1734925" y="867268"/>
                </a:cubicBezTo>
                <a:cubicBezTo>
                  <a:pt x="1734925" y="867289"/>
                  <a:pt x="1734925" y="867318"/>
                  <a:pt x="1734925" y="867340"/>
                </a:cubicBezTo>
                <a:cubicBezTo>
                  <a:pt x="1734925" y="879386"/>
                  <a:pt x="1725162" y="889149"/>
                  <a:pt x="1713116" y="889149"/>
                </a:cubicBezTo>
                <a:cubicBezTo>
                  <a:pt x="1701071" y="889149"/>
                  <a:pt x="1691308" y="879386"/>
                  <a:pt x="1691308" y="867340"/>
                </a:cubicBezTo>
                <a:cubicBezTo>
                  <a:pt x="1691308" y="412302"/>
                  <a:pt x="1322427" y="43421"/>
                  <a:pt x="867389" y="43421"/>
                </a:cubicBezTo>
                <a:cubicBezTo>
                  <a:pt x="412351" y="43421"/>
                  <a:pt x="43470" y="412302"/>
                  <a:pt x="43470" y="867340"/>
                </a:cubicBezTo>
                <a:cubicBezTo>
                  <a:pt x="43470" y="1322379"/>
                  <a:pt x="412351" y="1691260"/>
                  <a:pt x="867389" y="1691260"/>
                </a:cubicBezTo>
                <a:cubicBezTo>
                  <a:pt x="867411" y="1691260"/>
                  <a:pt x="867440" y="1691260"/>
                  <a:pt x="867461" y="1691260"/>
                </a:cubicBezTo>
                <a:cubicBezTo>
                  <a:pt x="879507" y="1691260"/>
                  <a:pt x="889270" y="1701022"/>
                  <a:pt x="889270" y="1713068"/>
                </a:cubicBezTo>
                <a:cubicBezTo>
                  <a:pt x="889270" y="1725113"/>
                  <a:pt x="879507" y="1734876"/>
                  <a:pt x="867461" y="1734876"/>
                </a:cubicBezTo>
                <a:close/>
              </a:path>
            </a:pathLst>
          </a:custGeom>
          <a:solidFill>
            <a:schemeClr val="accent1"/>
          </a:solidFill>
          <a:ln w="7264" cap="flat">
            <a:noFill/>
            <a:prstDash val="solid"/>
            <a:miter/>
          </a:ln>
        </p:spPr>
        <p:txBody>
          <a:bodyPr rtlCol="0" anchor="ctr"/>
          <a:lstStyle/>
          <a:p>
            <a:endParaRPr lang="LID4096">
              <a:latin typeface="Teva Sans" panose="020B0604030202020203" pitchFamily="34" charset="0"/>
            </a:endParaRPr>
          </a:p>
        </p:txBody>
      </p:sp>
      <p:sp>
        <p:nvSpPr>
          <p:cNvPr id="6" name="Freeform: Shape 5">
            <a:extLst>
              <a:ext uri="{FF2B5EF4-FFF2-40B4-BE49-F238E27FC236}">
                <a16:creationId xmlns:a16="http://schemas.microsoft.com/office/drawing/2014/main" id="{F81AD6FB-9E5E-4E8B-BC56-E5EC7821A299}"/>
              </a:ext>
            </a:extLst>
          </p:cNvPr>
          <p:cNvSpPr/>
          <p:nvPr userDrawn="1"/>
        </p:nvSpPr>
        <p:spPr>
          <a:xfrm>
            <a:off x="1248260" y="1134761"/>
            <a:ext cx="2463711" cy="2581106"/>
          </a:xfrm>
          <a:custGeom>
            <a:avLst/>
            <a:gdLst>
              <a:gd name="connsiteX0" fmla="*/ 1289962 w 2463711"/>
              <a:gd name="connsiteY0" fmla="*/ 2580895 h 2581106"/>
              <a:gd name="connsiteX1" fmla="*/ -147 w 2463711"/>
              <a:gd name="connsiteY1" fmla="*/ 1290713 h 2581106"/>
              <a:gd name="connsiteX2" fmla="*/ 1289962 w 2463711"/>
              <a:gd name="connsiteY2" fmla="*/ -196 h 2581106"/>
              <a:gd name="connsiteX3" fmla="*/ 2249093 w 2463711"/>
              <a:gd name="connsiteY3" fmla="*/ 425431 h 2581106"/>
              <a:gd name="connsiteX4" fmla="*/ 2247930 w 2463711"/>
              <a:gd name="connsiteY4" fmla="*/ 456253 h 2581106"/>
              <a:gd name="connsiteX5" fmla="*/ 2217107 w 2463711"/>
              <a:gd name="connsiteY5" fmla="*/ 455090 h 2581106"/>
              <a:gd name="connsiteX6" fmla="*/ 1289962 w 2463711"/>
              <a:gd name="connsiteY6" fmla="*/ 43421 h 2581106"/>
              <a:gd name="connsiteX7" fmla="*/ 43470 w 2463711"/>
              <a:gd name="connsiteY7" fmla="*/ 1290713 h 2581106"/>
              <a:gd name="connsiteX8" fmla="*/ 1289962 w 2463711"/>
              <a:gd name="connsiteY8" fmla="*/ 2537278 h 2581106"/>
              <a:gd name="connsiteX9" fmla="*/ 2421887 w 2463711"/>
              <a:gd name="connsiteY9" fmla="*/ 1813314 h 2581106"/>
              <a:gd name="connsiteX10" fmla="*/ 2450820 w 2463711"/>
              <a:gd name="connsiteY10" fmla="*/ 1802555 h 2581106"/>
              <a:gd name="connsiteX11" fmla="*/ 2461579 w 2463711"/>
              <a:gd name="connsiteY11" fmla="*/ 1831487 h 2581106"/>
              <a:gd name="connsiteX12" fmla="*/ 1289962 w 2463711"/>
              <a:gd name="connsiteY12" fmla="*/ 2580895 h 25811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2463711" h="2581106">
                <a:moveTo>
                  <a:pt x="1289962" y="2580895"/>
                </a:moveTo>
                <a:cubicBezTo>
                  <a:pt x="578574" y="2580895"/>
                  <a:pt x="-147" y="2002101"/>
                  <a:pt x="-147" y="1290713"/>
                </a:cubicBezTo>
                <a:cubicBezTo>
                  <a:pt x="-147" y="579325"/>
                  <a:pt x="578574" y="-196"/>
                  <a:pt x="1289962" y="-196"/>
                </a:cubicBezTo>
                <a:cubicBezTo>
                  <a:pt x="1648636" y="-196"/>
                  <a:pt x="1998297" y="154934"/>
                  <a:pt x="2249093" y="425431"/>
                </a:cubicBezTo>
                <a:cubicBezTo>
                  <a:pt x="2257285" y="434263"/>
                  <a:pt x="2256762" y="448060"/>
                  <a:pt x="2247930" y="456253"/>
                </a:cubicBezTo>
                <a:cubicBezTo>
                  <a:pt x="2239097" y="464446"/>
                  <a:pt x="2225300" y="463922"/>
                  <a:pt x="2217107" y="455090"/>
                </a:cubicBezTo>
                <a:cubicBezTo>
                  <a:pt x="1974526" y="193390"/>
                  <a:pt x="1636569" y="43421"/>
                  <a:pt x="1289962" y="43421"/>
                </a:cubicBezTo>
                <a:cubicBezTo>
                  <a:pt x="602636" y="43421"/>
                  <a:pt x="43470" y="603169"/>
                  <a:pt x="43470" y="1290713"/>
                </a:cubicBezTo>
                <a:cubicBezTo>
                  <a:pt x="43470" y="1978257"/>
                  <a:pt x="602636" y="2537278"/>
                  <a:pt x="1289962" y="2537278"/>
                </a:cubicBezTo>
                <a:cubicBezTo>
                  <a:pt x="1784284" y="2537278"/>
                  <a:pt x="2218125" y="2259876"/>
                  <a:pt x="2421887" y="1813314"/>
                </a:cubicBezTo>
                <a:cubicBezTo>
                  <a:pt x="2426903" y="1802351"/>
                  <a:pt x="2439858" y="1797539"/>
                  <a:pt x="2450820" y="1802555"/>
                </a:cubicBezTo>
                <a:cubicBezTo>
                  <a:pt x="2461782" y="1807571"/>
                  <a:pt x="2466595" y="1820525"/>
                  <a:pt x="2461579" y="1831487"/>
                </a:cubicBezTo>
                <a:cubicBezTo>
                  <a:pt x="2252502" y="2290051"/>
                  <a:pt x="1793931" y="2583374"/>
                  <a:pt x="1289962" y="2580895"/>
                </a:cubicBezTo>
                <a:close/>
              </a:path>
            </a:pathLst>
          </a:custGeom>
          <a:solidFill>
            <a:schemeClr val="accent1"/>
          </a:solidFill>
          <a:ln w="7264" cap="flat">
            <a:noFill/>
            <a:prstDash val="solid"/>
            <a:miter/>
          </a:ln>
        </p:spPr>
        <p:txBody>
          <a:bodyPr rtlCol="0" anchor="ctr"/>
          <a:lstStyle/>
          <a:p>
            <a:endParaRPr lang="LID4096">
              <a:latin typeface="Teva Sans" panose="020B0604030202020203" pitchFamily="34" charset="0"/>
            </a:endParaRPr>
          </a:p>
        </p:txBody>
      </p:sp>
      <p:sp>
        <p:nvSpPr>
          <p:cNvPr id="7" name="Freeform: Shape 6">
            <a:extLst>
              <a:ext uri="{FF2B5EF4-FFF2-40B4-BE49-F238E27FC236}">
                <a16:creationId xmlns:a16="http://schemas.microsoft.com/office/drawing/2014/main" id="{37EFBF92-7B3F-4B96-9A9F-7852772FB4B4}"/>
              </a:ext>
            </a:extLst>
          </p:cNvPr>
          <p:cNvSpPr/>
          <p:nvPr userDrawn="1"/>
        </p:nvSpPr>
        <p:spPr>
          <a:xfrm>
            <a:off x="3348982" y="1447480"/>
            <a:ext cx="319452" cy="328592"/>
          </a:xfrm>
          <a:custGeom>
            <a:avLst/>
            <a:gdLst>
              <a:gd name="connsiteX0" fmla="*/ 297466 w 319452"/>
              <a:gd name="connsiteY0" fmla="*/ 328396 h 328592"/>
              <a:gd name="connsiteX1" fmla="*/ 286562 w 319452"/>
              <a:gd name="connsiteY1" fmla="*/ 325489 h 328592"/>
              <a:gd name="connsiteX2" fmla="*/ 11559 w 319452"/>
              <a:gd name="connsiteY2" fmla="*/ 166215 h 328592"/>
              <a:gd name="connsiteX3" fmla="*/ 2341 w 319452"/>
              <a:gd name="connsiteY3" fmla="*/ 136781 h 328592"/>
              <a:gd name="connsiteX4" fmla="*/ 31775 w 319452"/>
              <a:gd name="connsiteY4" fmla="*/ 127563 h 328592"/>
              <a:gd name="connsiteX5" fmla="*/ 33367 w 319452"/>
              <a:gd name="connsiteY5" fmla="*/ 128486 h 328592"/>
              <a:gd name="connsiteX6" fmla="*/ 246144 w 319452"/>
              <a:gd name="connsiteY6" fmla="*/ 251704 h 328592"/>
              <a:gd name="connsiteX7" fmla="*/ 137538 w 319452"/>
              <a:gd name="connsiteY7" fmla="*/ 31294 h 328592"/>
              <a:gd name="connsiteX8" fmla="*/ 147425 w 319452"/>
              <a:gd name="connsiteY8" fmla="*/ 2071 h 328592"/>
              <a:gd name="connsiteX9" fmla="*/ 176648 w 319452"/>
              <a:gd name="connsiteY9" fmla="*/ 11957 h 328592"/>
              <a:gd name="connsiteX10" fmla="*/ 317094 w 319452"/>
              <a:gd name="connsiteY10" fmla="*/ 297138 h 328592"/>
              <a:gd name="connsiteX11" fmla="*/ 312369 w 319452"/>
              <a:gd name="connsiteY11" fmla="*/ 322653 h 328592"/>
              <a:gd name="connsiteX12" fmla="*/ 297466 w 319452"/>
              <a:gd name="connsiteY12" fmla="*/ 328396 h 3285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19452" h="328592">
                <a:moveTo>
                  <a:pt x="297466" y="328396"/>
                </a:moveTo>
                <a:cubicBezTo>
                  <a:pt x="293643" y="328404"/>
                  <a:pt x="289877" y="327400"/>
                  <a:pt x="286562" y="325489"/>
                </a:cubicBezTo>
                <a:lnTo>
                  <a:pt x="11559" y="166215"/>
                </a:lnTo>
                <a:cubicBezTo>
                  <a:pt x="887" y="160632"/>
                  <a:pt x="-3242" y="147452"/>
                  <a:pt x="2341" y="136781"/>
                </a:cubicBezTo>
                <a:cubicBezTo>
                  <a:pt x="7924" y="126109"/>
                  <a:pt x="21104" y="121980"/>
                  <a:pt x="31775" y="127563"/>
                </a:cubicBezTo>
                <a:cubicBezTo>
                  <a:pt x="32320" y="127854"/>
                  <a:pt x="32851" y="128159"/>
                  <a:pt x="33367" y="128486"/>
                </a:cubicBezTo>
                <a:lnTo>
                  <a:pt x="246144" y="251704"/>
                </a:lnTo>
                <a:lnTo>
                  <a:pt x="137538" y="31294"/>
                </a:lnTo>
                <a:cubicBezTo>
                  <a:pt x="132195" y="20492"/>
                  <a:pt x="136622" y="7414"/>
                  <a:pt x="147425" y="2071"/>
                </a:cubicBezTo>
                <a:cubicBezTo>
                  <a:pt x="158227" y="-3272"/>
                  <a:pt x="171305" y="1155"/>
                  <a:pt x="176648" y="11957"/>
                </a:cubicBezTo>
                <a:lnTo>
                  <a:pt x="317094" y="297138"/>
                </a:lnTo>
                <a:cubicBezTo>
                  <a:pt x="321303" y="305759"/>
                  <a:pt x="319384" y="316111"/>
                  <a:pt x="312369" y="322653"/>
                </a:cubicBezTo>
                <a:cubicBezTo>
                  <a:pt x="308305" y="326383"/>
                  <a:pt x="302984" y="328433"/>
                  <a:pt x="297466" y="328396"/>
                </a:cubicBezTo>
                <a:close/>
              </a:path>
            </a:pathLst>
          </a:custGeom>
          <a:solidFill>
            <a:schemeClr val="accent1"/>
          </a:solidFill>
          <a:ln w="7264" cap="flat">
            <a:noFill/>
            <a:prstDash val="solid"/>
            <a:miter/>
          </a:ln>
        </p:spPr>
        <p:txBody>
          <a:bodyPr rtlCol="0" anchor="ctr"/>
          <a:lstStyle/>
          <a:p>
            <a:endParaRPr lang="LID4096">
              <a:latin typeface="Teva Sans" panose="020B0604030202020203" pitchFamily="34" charset="0"/>
            </a:endParaRPr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99399DDF-4CF1-4705-B8D7-B94A4D064567}"/>
              </a:ext>
            </a:extLst>
          </p:cNvPr>
          <p:cNvSpPr/>
          <p:nvPr userDrawn="1"/>
        </p:nvSpPr>
        <p:spPr>
          <a:xfrm>
            <a:off x="2519686" y="3672235"/>
            <a:ext cx="43616" cy="398656"/>
          </a:xfrm>
          <a:custGeom>
            <a:avLst/>
            <a:gdLst>
              <a:gd name="connsiteX0" fmla="*/ 21661 w 43616"/>
              <a:gd name="connsiteY0" fmla="*/ 398461 h 398656"/>
              <a:gd name="connsiteX1" fmla="*/ -147 w 43616"/>
              <a:gd name="connsiteY1" fmla="*/ 376652 h 398656"/>
              <a:gd name="connsiteX2" fmla="*/ -147 w 43616"/>
              <a:gd name="connsiteY2" fmla="*/ 21613 h 398656"/>
              <a:gd name="connsiteX3" fmla="*/ 21661 w 43616"/>
              <a:gd name="connsiteY3" fmla="*/ -196 h 398656"/>
              <a:gd name="connsiteX4" fmla="*/ 43470 w 43616"/>
              <a:gd name="connsiteY4" fmla="*/ 21613 h 398656"/>
              <a:gd name="connsiteX5" fmla="*/ 43470 w 43616"/>
              <a:gd name="connsiteY5" fmla="*/ 376652 h 398656"/>
              <a:gd name="connsiteX6" fmla="*/ 21661 w 43616"/>
              <a:gd name="connsiteY6" fmla="*/ 398461 h 3986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3616" h="398656">
                <a:moveTo>
                  <a:pt x="21661" y="398461"/>
                </a:moveTo>
                <a:cubicBezTo>
                  <a:pt x="9616" y="398461"/>
                  <a:pt x="-147" y="388698"/>
                  <a:pt x="-147" y="376652"/>
                </a:cubicBezTo>
                <a:lnTo>
                  <a:pt x="-147" y="21613"/>
                </a:lnTo>
                <a:cubicBezTo>
                  <a:pt x="-147" y="9567"/>
                  <a:pt x="9616" y="-196"/>
                  <a:pt x="21661" y="-196"/>
                </a:cubicBezTo>
                <a:cubicBezTo>
                  <a:pt x="33707" y="-196"/>
                  <a:pt x="43470" y="9567"/>
                  <a:pt x="43470" y="21613"/>
                </a:cubicBezTo>
                <a:lnTo>
                  <a:pt x="43470" y="376652"/>
                </a:lnTo>
                <a:cubicBezTo>
                  <a:pt x="43470" y="388698"/>
                  <a:pt x="33707" y="398461"/>
                  <a:pt x="21661" y="398461"/>
                </a:cubicBezTo>
                <a:close/>
              </a:path>
            </a:pathLst>
          </a:custGeom>
          <a:solidFill>
            <a:schemeClr val="accent1"/>
          </a:solidFill>
          <a:ln w="7264" cap="flat">
            <a:noFill/>
            <a:prstDash val="solid"/>
            <a:miter/>
          </a:ln>
        </p:spPr>
        <p:txBody>
          <a:bodyPr rtlCol="0" anchor="ctr"/>
          <a:lstStyle/>
          <a:p>
            <a:endParaRPr lang="LID4096">
              <a:latin typeface="Teva Sans" panose="020B0604030202020203" pitchFamily="34" charset="0"/>
            </a:endParaRPr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0E0D87ED-3311-46B4-B746-8F15D167779E}"/>
              </a:ext>
            </a:extLst>
          </p:cNvPr>
          <p:cNvSpPr/>
          <p:nvPr userDrawn="1"/>
        </p:nvSpPr>
        <p:spPr>
          <a:xfrm>
            <a:off x="3554855" y="1134761"/>
            <a:ext cx="2463698" cy="2581106"/>
          </a:xfrm>
          <a:custGeom>
            <a:avLst/>
            <a:gdLst>
              <a:gd name="connsiteX0" fmla="*/ 1289962 w 2463698"/>
              <a:gd name="connsiteY0" fmla="*/ 2580895 h 2581106"/>
              <a:gd name="connsiteX1" fmla="*/ -147 w 2463698"/>
              <a:gd name="connsiteY1" fmla="*/ 1290786 h 2581106"/>
              <a:gd name="connsiteX2" fmla="*/ 1289962 w 2463698"/>
              <a:gd name="connsiteY2" fmla="*/ -196 h 2581106"/>
              <a:gd name="connsiteX3" fmla="*/ 2249093 w 2463698"/>
              <a:gd name="connsiteY3" fmla="*/ 425503 h 2581106"/>
              <a:gd name="connsiteX4" fmla="*/ 2249435 w 2463698"/>
              <a:gd name="connsiteY4" fmla="*/ 456340 h 2581106"/>
              <a:gd name="connsiteX5" fmla="*/ 2218590 w 2463698"/>
              <a:gd name="connsiteY5" fmla="*/ 456682 h 2581106"/>
              <a:gd name="connsiteX6" fmla="*/ 2217180 w 2463698"/>
              <a:gd name="connsiteY6" fmla="*/ 455163 h 2581106"/>
              <a:gd name="connsiteX7" fmla="*/ 1289962 w 2463698"/>
              <a:gd name="connsiteY7" fmla="*/ 43421 h 2581106"/>
              <a:gd name="connsiteX8" fmla="*/ 43470 w 2463698"/>
              <a:gd name="connsiteY8" fmla="*/ 1290786 h 2581106"/>
              <a:gd name="connsiteX9" fmla="*/ 1289962 w 2463698"/>
              <a:gd name="connsiteY9" fmla="*/ 2537278 h 2581106"/>
              <a:gd name="connsiteX10" fmla="*/ 2421887 w 2463698"/>
              <a:gd name="connsiteY10" fmla="*/ 1813386 h 2581106"/>
              <a:gd name="connsiteX11" fmla="*/ 2450784 w 2463698"/>
              <a:gd name="connsiteY11" fmla="*/ 1802591 h 2581106"/>
              <a:gd name="connsiteX12" fmla="*/ 2461579 w 2463698"/>
              <a:gd name="connsiteY12" fmla="*/ 1831487 h 2581106"/>
              <a:gd name="connsiteX13" fmla="*/ 1289962 w 2463698"/>
              <a:gd name="connsiteY13" fmla="*/ 2580895 h 25811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2463698" h="2581106">
                <a:moveTo>
                  <a:pt x="1289962" y="2580895"/>
                </a:moveTo>
                <a:cubicBezTo>
                  <a:pt x="578574" y="2580895"/>
                  <a:pt x="-147" y="2002101"/>
                  <a:pt x="-147" y="1290786"/>
                </a:cubicBezTo>
                <a:cubicBezTo>
                  <a:pt x="-147" y="579470"/>
                  <a:pt x="578574" y="-196"/>
                  <a:pt x="1289962" y="-196"/>
                </a:cubicBezTo>
                <a:cubicBezTo>
                  <a:pt x="1648709" y="-196"/>
                  <a:pt x="1998297" y="154934"/>
                  <a:pt x="2249093" y="425503"/>
                </a:cubicBezTo>
                <a:cubicBezTo>
                  <a:pt x="2257700" y="433929"/>
                  <a:pt x="2257852" y="447733"/>
                  <a:pt x="2249435" y="456340"/>
                </a:cubicBezTo>
                <a:cubicBezTo>
                  <a:pt x="2241009" y="464955"/>
                  <a:pt x="2227204" y="465107"/>
                  <a:pt x="2218590" y="456682"/>
                </a:cubicBezTo>
                <a:cubicBezTo>
                  <a:pt x="2218096" y="456202"/>
                  <a:pt x="2217623" y="455693"/>
                  <a:pt x="2217180" y="455163"/>
                </a:cubicBezTo>
                <a:cubicBezTo>
                  <a:pt x="1974526" y="193462"/>
                  <a:pt x="1636569" y="43421"/>
                  <a:pt x="1289962" y="43421"/>
                </a:cubicBezTo>
                <a:cubicBezTo>
                  <a:pt x="602635" y="43421"/>
                  <a:pt x="43470" y="603169"/>
                  <a:pt x="43470" y="1290786"/>
                </a:cubicBezTo>
                <a:cubicBezTo>
                  <a:pt x="43470" y="1978403"/>
                  <a:pt x="602635" y="2537278"/>
                  <a:pt x="1289962" y="2537278"/>
                </a:cubicBezTo>
                <a:cubicBezTo>
                  <a:pt x="1784284" y="2537278"/>
                  <a:pt x="2218125" y="2259876"/>
                  <a:pt x="2421887" y="1813386"/>
                </a:cubicBezTo>
                <a:cubicBezTo>
                  <a:pt x="2426889" y="1802424"/>
                  <a:pt x="2439822" y="1797590"/>
                  <a:pt x="2450784" y="1802591"/>
                </a:cubicBezTo>
                <a:cubicBezTo>
                  <a:pt x="2461746" y="1807593"/>
                  <a:pt x="2466580" y="1820525"/>
                  <a:pt x="2461579" y="1831487"/>
                </a:cubicBezTo>
                <a:cubicBezTo>
                  <a:pt x="2252502" y="2290051"/>
                  <a:pt x="1793931" y="2583374"/>
                  <a:pt x="1289962" y="2580895"/>
                </a:cubicBezTo>
                <a:close/>
              </a:path>
            </a:pathLst>
          </a:custGeom>
          <a:solidFill>
            <a:schemeClr val="tx2"/>
          </a:solidFill>
          <a:ln w="7264" cap="flat">
            <a:noFill/>
            <a:prstDash val="solid"/>
            <a:miter/>
          </a:ln>
        </p:spPr>
        <p:txBody>
          <a:bodyPr rtlCol="0" anchor="ctr"/>
          <a:lstStyle/>
          <a:p>
            <a:endParaRPr lang="LID4096">
              <a:latin typeface="Teva Sans" panose="020B0604030202020203" pitchFamily="34" charset="0"/>
            </a:endParaRPr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B2AC2EE9-E924-49EE-A7B8-22C1C92EDC45}"/>
              </a:ext>
            </a:extLst>
          </p:cNvPr>
          <p:cNvSpPr/>
          <p:nvPr userDrawn="1"/>
        </p:nvSpPr>
        <p:spPr>
          <a:xfrm>
            <a:off x="5655578" y="1446933"/>
            <a:ext cx="319507" cy="329356"/>
          </a:xfrm>
          <a:custGeom>
            <a:avLst/>
            <a:gdLst>
              <a:gd name="connsiteX0" fmla="*/ 297539 w 319507"/>
              <a:gd name="connsiteY0" fmla="*/ 329016 h 329356"/>
              <a:gd name="connsiteX1" fmla="*/ 286562 w 319507"/>
              <a:gd name="connsiteY1" fmla="*/ 326035 h 329356"/>
              <a:gd name="connsiteX2" fmla="*/ 11559 w 319507"/>
              <a:gd name="connsiteY2" fmla="*/ 166835 h 329356"/>
              <a:gd name="connsiteX3" fmla="*/ 2341 w 319507"/>
              <a:gd name="connsiteY3" fmla="*/ 137401 h 329356"/>
              <a:gd name="connsiteX4" fmla="*/ 31775 w 319507"/>
              <a:gd name="connsiteY4" fmla="*/ 128190 h 329356"/>
              <a:gd name="connsiteX5" fmla="*/ 33367 w 319507"/>
              <a:gd name="connsiteY5" fmla="*/ 129106 h 329356"/>
              <a:gd name="connsiteX6" fmla="*/ 246144 w 319507"/>
              <a:gd name="connsiteY6" fmla="*/ 252251 h 329356"/>
              <a:gd name="connsiteX7" fmla="*/ 137538 w 319507"/>
              <a:gd name="connsiteY7" fmla="*/ 31841 h 329356"/>
              <a:gd name="connsiteX8" fmla="*/ 146574 w 319507"/>
              <a:gd name="connsiteY8" fmla="*/ 2356 h 329356"/>
              <a:gd name="connsiteX9" fmla="*/ 176066 w 319507"/>
              <a:gd name="connsiteY9" fmla="*/ 11392 h 329356"/>
              <a:gd name="connsiteX10" fmla="*/ 176648 w 319507"/>
              <a:gd name="connsiteY10" fmla="*/ 12577 h 329356"/>
              <a:gd name="connsiteX11" fmla="*/ 317094 w 319507"/>
              <a:gd name="connsiteY11" fmla="*/ 297685 h 329356"/>
              <a:gd name="connsiteX12" fmla="*/ 307214 w 319507"/>
              <a:gd name="connsiteY12" fmla="*/ 326900 h 329356"/>
              <a:gd name="connsiteX13" fmla="*/ 297539 w 319507"/>
              <a:gd name="connsiteY13" fmla="*/ 329161 h 3293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319507" h="329356">
                <a:moveTo>
                  <a:pt x="297539" y="329016"/>
                </a:moveTo>
                <a:cubicBezTo>
                  <a:pt x="293679" y="329009"/>
                  <a:pt x="289891" y="327984"/>
                  <a:pt x="286562" y="326035"/>
                </a:cubicBezTo>
                <a:lnTo>
                  <a:pt x="11559" y="166835"/>
                </a:lnTo>
                <a:cubicBezTo>
                  <a:pt x="887" y="161252"/>
                  <a:pt x="-3242" y="148072"/>
                  <a:pt x="2341" y="137401"/>
                </a:cubicBezTo>
                <a:cubicBezTo>
                  <a:pt x="7924" y="126729"/>
                  <a:pt x="21104" y="122607"/>
                  <a:pt x="31775" y="128190"/>
                </a:cubicBezTo>
                <a:cubicBezTo>
                  <a:pt x="32320" y="128474"/>
                  <a:pt x="32851" y="128779"/>
                  <a:pt x="33367" y="129106"/>
                </a:cubicBezTo>
                <a:lnTo>
                  <a:pt x="246144" y="252251"/>
                </a:lnTo>
                <a:lnTo>
                  <a:pt x="137538" y="31841"/>
                </a:lnTo>
                <a:cubicBezTo>
                  <a:pt x="131890" y="21206"/>
                  <a:pt x="135939" y="7997"/>
                  <a:pt x="146574" y="2356"/>
                </a:cubicBezTo>
                <a:cubicBezTo>
                  <a:pt x="157217" y="-3292"/>
                  <a:pt x="170418" y="749"/>
                  <a:pt x="176066" y="11392"/>
                </a:cubicBezTo>
                <a:cubicBezTo>
                  <a:pt x="176270" y="11777"/>
                  <a:pt x="176466" y="12177"/>
                  <a:pt x="176648" y="12577"/>
                </a:cubicBezTo>
                <a:lnTo>
                  <a:pt x="317094" y="297685"/>
                </a:lnTo>
                <a:cubicBezTo>
                  <a:pt x="322437" y="308480"/>
                  <a:pt x="318010" y="321565"/>
                  <a:pt x="307214" y="326900"/>
                </a:cubicBezTo>
                <a:cubicBezTo>
                  <a:pt x="304205" y="328391"/>
                  <a:pt x="300897" y="329161"/>
                  <a:pt x="297539" y="329161"/>
                </a:cubicBezTo>
                <a:close/>
              </a:path>
            </a:pathLst>
          </a:custGeom>
          <a:solidFill>
            <a:schemeClr val="tx2"/>
          </a:solidFill>
          <a:ln w="7264" cap="flat">
            <a:noFill/>
            <a:prstDash val="solid"/>
            <a:miter/>
          </a:ln>
        </p:spPr>
        <p:txBody>
          <a:bodyPr rtlCol="0" anchor="ctr"/>
          <a:lstStyle/>
          <a:p>
            <a:endParaRPr lang="LID4096">
              <a:latin typeface="Teva Sans" panose="020B0604030202020203" pitchFamily="34" charset="0"/>
            </a:endParaRPr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07A5BB1E-9351-484D-B6C5-597533F5F7E7}"/>
              </a:ext>
            </a:extLst>
          </p:cNvPr>
          <p:cNvSpPr/>
          <p:nvPr userDrawn="1"/>
        </p:nvSpPr>
        <p:spPr>
          <a:xfrm>
            <a:off x="3977428" y="1559006"/>
            <a:ext cx="1735071" cy="1735071"/>
          </a:xfrm>
          <a:custGeom>
            <a:avLst/>
            <a:gdLst>
              <a:gd name="connsiteX0" fmla="*/ 867389 w 1735071"/>
              <a:gd name="connsiteY0" fmla="*/ 1734876 h 1735071"/>
              <a:gd name="connsiteX1" fmla="*/ 845581 w 1735071"/>
              <a:gd name="connsiteY1" fmla="*/ 1713068 h 1735071"/>
              <a:gd name="connsiteX2" fmla="*/ 867389 w 1735071"/>
              <a:gd name="connsiteY2" fmla="*/ 1691260 h 1735071"/>
              <a:gd name="connsiteX3" fmla="*/ 1691308 w 1735071"/>
              <a:gd name="connsiteY3" fmla="*/ 867340 h 1735071"/>
              <a:gd name="connsiteX4" fmla="*/ 867389 w 1735071"/>
              <a:gd name="connsiteY4" fmla="*/ 43421 h 1735071"/>
              <a:gd name="connsiteX5" fmla="*/ 43470 w 1735071"/>
              <a:gd name="connsiteY5" fmla="*/ 867340 h 1735071"/>
              <a:gd name="connsiteX6" fmla="*/ 21661 w 1735071"/>
              <a:gd name="connsiteY6" fmla="*/ 889149 h 1735071"/>
              <a:gd name="connsiteX7" fmla="*/ -147 w 1735071"/>
              <a:gd name="connsiteY7" fmla="*/ 867340 h 1735071"/>
              <a:gd name="connsiteX8" fmla="*/ 867389 w 1735071"/>
              <a:gd name="connsiteY8" fmla="*/ -196 h 1735071"/>
              <a:gd name="connsiteX9" fmla="*/ 1734925 w 1735071"/>
              <a:gd name="connsiteY9" fmla="*/ 867340 h 1735071"/>
              <a:gd name="connsiteX10" fmla="*/ 867389 w 1735071"/>
              <a:gd name="connsiteY10" fmla="*/ 1734876 h 17350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735071" h="1735071">
                <a:moveTo>
                  <a:pt x="867389" y="1734876"/>
                </a:moveTo>
                <a:cubicBezTo>
                  <a:pt x="855343" y="1734876"/>
                  <a:pt x="845581" y="1725113"/>
                  <a:pt x="845581" y="1713068"/>
                </a:cubicBezTo>
                <a:cubicBezTo>
                  <a:pt x="845581" y="1701022"/>
                  <a:pt x="855343" y="1691260"/>
                  <a:pt x="867389" y="1691260"/>
                </a:cubicBezTo>
                <a:cubicBezTo>
                  <a:pt x="1322427" y="1691260"/>
                  <a:pt x="1691308" y="1322379"/>
                  <a:pt x="1691308" y="867340"/>
                </a:cubicBezTo>
                <a:cubicBezTo>
                  <a:pt x="1691308" y="412302"/>
                  <a:pt x="1322427" y="43421"/>
                  <a:pt x="867389" y="43421"/>
                </a:cubicBezTo>
                <a:cubicBezTo>
                  <a:pt x="412351" y="43421"/>
                  <a:pt x="43470" y="412302"/>
                  <a:pt x="43470" y="867340"/>
                </a:cubicBezTo>
                <a:cubicBezTo>
                  <a:pt x="43470" y="879386"/>
                  <a:pt x="33707" y="889149"/>
                  <a:pt x="21661" y="889149"/>
                </a:cubicBezTo>
                <a:cubicBezTo>
                  <a:pt x="9616" y="889149"/>
                  <a:pt x="-147" y="879386"/>
                  <a:pt x="-147" y="867340"/>
                </a:cubicBezTo>
                <a:cubicBezTo>
                  <a:pt x="-147" y="388211"/>
                  <a:pt x="388260" y="-196"/>
                  <a:pt x="867389" y="-196"/>
                </a:cubicBezTo>
                <a:cubicBezTo>
                  <a:pt x="1346518" y="-196"/>
                  <a:pt x="1734925" y="388211"/>
                  <a:pt x="1734925" y="867340"/>
                </a:cubicBezTo>
                <a:cubicBezTo>
                  <a:pt x="1734925" y="1346470"/>
                  <a:pt x="1346518" y="1734876"/>
                  <a:pt x="867389" y="1734876"/>
                </a:cubicBezTo>
                <a:close/>
              </a:path>
            </a:pathLst>
          </a:custGeom>
          <a:solidFill>
            <a:schemeClr val="tx2"/>
          </a:solidFill>
          <a:ln w="7264" cap="flat">
            <a:noFill/>
            <a:prstDash val="solid"/>
            <a:miter/>
          </a:ln>
        </p:spPr>
        <p:txBody>
          <a:bodyPr rtlCol="0" anchor="ctr"/>
          <a:lstStyle/>
          <a:p>
            <a:endParaRPr lang="LID4096">
              <a:latin typeface="Teva Sans" panose="020B0604030202020203" pitchFamily="34" charset="0"/>
            </a:endParaRPr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71B94256-D0D7-4DE8-AB37-50BF83C40C1C}"/>
              </a:ext>
            </a:extLst>
          </p:cNvPr>
          <p:cNvSpPr/>
          <p:nvPr userDrawn="1"/>
        </p:nvSpPr>
        <p:spPr>
          <a:xfrm>
            <a:off x="4823156" y="3672235"/>
            <a:ext cx="43616" cy="398656"/>
          </a:xfrm>
          <a:custGeom>
            <a:avLst/>
            <a:gdLst>
              <a:gd name="connsiteX0" fmla="*/ 21661 w 43616"/>
              <a:gd name="connsiteY0" fmla="*/ 398461 h 398656"/>
              <a:gd name="connsiteX1" fmla="*/ -147 w 43616"/>
              <a:gd name="connsiteY1" fmla="*/ 376652 h 398656"/>
              <a:gd name="connsiteX2" fmla="*/ -147 w 43616"/>
              <a:gd name="connsiteY2" fmla="*/ 21613 h 398656"/>
              <a:gd name="connsiteX3" fmla="*/ 21661 w 43616"/>
              <a:gd name="connsiteY3" fmla="*/ -196 h 398656"/>
              <a:gd name="connsiteX4" fmla="*/ 43470 w 43616"/>
              <a:gd name="connsiteY4" fmla="*/ 21613 h 398656"/>
              <a:gd name="connsiteX5" fmla="*/ 43470 w 43616"/>
              <a:gd name="connsiteY5" fmla="*/ 376652 h 398656"/>
              <a:gd name="connsiteX6" fmla="*/ 21661 w 43616"/>
              <a:gd name="connsiteY6" fmla="*/ 398461 h 3986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3616" h="398656">
                <a:moveTo>
                  <a:pt x="21661" y="398461"/>
                </a:moveTo>
                <a:cubicBezTo>
                  <a:pt x="9616" y="398461"/>
                  <a:pt x="-147" y="388698"/>
                  <a:pt x="-147" y="376652"/>
                </a:cubicBezTo>
                <a:lnTo>
                  <a:pt x="-147" y="21613"/>
                </a:lnTo>
                <a:cubicBezTo>
                  <a:pt x="-147" y="9567"/>
                  <a:pt x="9616" y="-196"/>
                  <a:pt x="21661" y="-196"/>
                </a:cubicBezTo>
                <a:cubicBezTo>
                  <a:pt x="33707" y="-196"/>
                  <a:pt x="43470" y="9567"/>
                  <a:pt x="43470" y="21613"/>
                </a:cubicBezTo>
                <a:lnTo>
                  <a:pt x="43470" y="376652"/>
                </a:lnTo>
                <a:cubicBezTo>
                  <a:pt x="43470" y="388698"/>
                  <a:pt x="33707" y="398461"/>
                  <a:pt x="21661" y="398461"/>
                </a:cubicBezTo>
                <a:close/>
              </a:path>
            </a:pathLst>
          </a:custGeom>
          <a:solidFill>
            <a:schemeClr val="tx2"/>
          </a:solidFill>
          <a:ln w="7264" cap="flat">
            <a:noFill/>
            <a:prstDash val="solid"/>
            <a:miter/>
          </a:ln>
        </p:spPr>
        <p:txBody>
          <a:bodyPr rtlCol="0" anchor="ctr"/>
          <a:lstStyle/>
          <a:p>
            <a:endParaRPr lang="LID4096">
              <a:latin typeface="Teva Sans" panose="020B0604030202020203" pitchFamily="34" charset="0"/>
            </a:endParaRPr>
          </a:p>
        </p:txBody>
      </p:sp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688C2A57-9958-4E94-9474-68AC21D70E48}"/>
              </a:ext>
            </a:extLst>
          </p:cNvPr>
          <p:cNvSpPr/>
          <p:nvPr userDrawn="1"/>
        </p:nvSpPr>
        <p:spPr>
          <a:xfrm>
            <a:off x="5858397" y="1134761"/>
            <a:ext cx="2463700" cy="2581106"/>
          </a:xfrm>
          <a:custGeom>
            <a:avLst/>
            <a:gdLst>
              <a:gd name="connsiteX0" fmla="*/ 1289962 w 2463700"/>
              <a:gd name="connsiteY0" fmla="*/ 2580895 h 2581106"/>
              <a:gd name="connsiteX1" fmla="*/ -147 w 2463700"/>
              <a:gd name="connsiteY1" fmla="*/ 1290786 h 2581106"/>
              <a:gd name="connsiteX2" fmla="*/ 1289962 w 2463700"/>
              <a:gd name="connsiteY2" fmla="*/ -196 h 2581106"/>
              <a:gd name="connsiteX3" fmla="*/ 2249093 w 2463700"/>
              <a:gd name="connsiteY3" fmla="*/ 425503 h 2581106"/>
              <a:gd name="connsiteX4" fmla="*/ 2247930 w 2463700"/>
              <a:gd name="connsiteY4" fmla="*/ 456326 h 2581106"/>
              <a:gd name="connsiteX5" fmla="*/ 2217107 w 2463700"/>
              <a:gd name="connsiteY5" fmla="*/ 455163 h 2581106"/>
              <a:gd name="connsiteX6" fmla="*/ 1289962 w 2463700"/>
              <a:gd name="connsiteY6" fmla="*/ 43421 h 2581106"/>
              <a:gd name="connsiteX7" fmla="*/ 43470 w 2463700"/>
              <a:gd name="connsiteY7" fmla="*/ 1290786 h 2581106"/>
              <a:gd name="connsiteX8" fmla="*/ 1289962 w 2463700"/>
              <a:gd name="connsiteY8" fmla="*/ 2537278 h 2581106"/>
              <a:gd name="connsiteX9" fmla="*/ 2421887 w 2463700"/>
              <a:gd name="connsiteY9" fmla="*/ 1813386 h 2581106"/>
              <a:gd name="connsiteX10" fmla="*/ 2450747 w 2463700"/>
              <a:gd name="connsiteY10" fmla="*/ 1802591 h 2581106"/>
              <a:gd name="connsiteX11" fmla="*/ 2461578 w 2463700"/>
              <a:gd name="connsiteY11" fmla="*/ 1831487 h 2581106"/>
              <a:gd name="connsiteX12" fmla="*/ 1289962 w 2463700"/>
              <a:gd name="connsiteY12" fmla="*/ 2580895 h 25811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2463700" h="2581106">
                <a:moveTo>
                  <a:pt x="1289962" y="2580895"/>
                </a:moveTo>
                <a:cubicBezTo>
                  <a:pt x="578574" y="2580895"/>
                  <a:pt x="-147" y="2002101"/>
                  <a:pt x="-147" y="1290786"/>
                </a:cubicBezTo>
                <a:cubicBezTo>
                  <a:pt x="-147" y="579470"/>
                  <a:pt x="578574" y="-196"/>
                  <a:pt x="1289962" y="-196"/>
                </a:cubicBezTo>
                <a:cubicBezTo>
                  <a:pt x="1648709" y="-196"/>
                  <a:pt x="1998297" y="154934"/>
                  <a:pt x="2249093" y="425503"/>
                </a:cubicBezTo>
                <a:cubicBezTo>
                  <a:pt x="2257307" y="434336"/>
                  <a:pt x="2256799" y="448133"/>
                  <a:pt x="2247930" y="456326"/>
                </a:cubicBezTo>
                <a:cubicBezTo>
                  <a:pt x="2239061" y="464518"/>
                  <a:pt x="2225321" y="463995"/>
                  <a:pt x="2217107" y="455163"/>
                </a:cubicBezTo>
                <a:cubicBezTo>
                  <a:pt x="1974525" y="193462"/>
                  <a:pt x="1636569" y="43421"/>
                  <a:pt x="1289962" y="43421"/>
                </a:cubicBezTo>
                <a:cubicBezTo>
                  <a:pt x="602635" y="43421"/>
                  <a:pt x="43470" y="603169"/>
                  <a:pt x="43470" y="1290786"/>
                </a:cubicBezTo>
                <a:cubicBezTo>
                  <a:pt x="43470" y="1978403"/>
                  <a:pt x="602635" y="2537278"/>
                  <a:pt x="1289962" y="2537278"/>
                </a:cubicBezTo>
                <a:cubicBezTo>
                  <a:pt x="1784284" y="2537278"/>
                  <a:pt x="2218125" y="2259876"/>
                  <a:pt x="2421887" y="1813386"/>
                </a:cubicBezTo>
                <a:cubicBezTo>
                  <a:pt x="2426904" y="1802424"/>
                  <a:pt x="2439843" y="1797590"/>
                  <a:pt x="2450747" y="1802591"/>
                </a:cubicBezTo>
                <a:cubicBezTo>
                  <a:pt x="2461724" y="1807593"/>
                  <a:pt x="2466595" y="1820525"/>
                  <a:pt x="2461578" y="1831487"/>
                </a:cubicBezTo>
                <a:cubicBezTo>
                  <a:pt x="2252510" y="2290051"/>
                  <a:pt x="1793953" y="2583374"/>
                  <a:pt x="1289962" y="2580895"/>
                </a:cubicBezTo>
                <a:close/>
              </a:path>
            </a:pathLst>
          </a:custGeom>
          <a:solidFill>
            <a:schemeClr val="accent2"/>
          </a:solidFill>
          <a:ln w="7264" cap="flat">
            <a:noFill/>
            <a:prstDash val="solid"/>
            <a:miter/>
          </a:ln>
        </p:spPr>
        <p:txBody>
          <a:bodyPr rtlCol="0" anchor="ctr"/>
          <a:lstStyle/>
          <a:p>
            <a:endParaRPr lang="LID4096">
              <a:latin typeface="Teva Sans" panose="020B0604030202020203" pitchFamily="34" charset="0"/>
            </a:endParaRPr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F1D6A783-AD0A-468D-AD73-030AEE93AD72}"/>
              </a:ext>
            </a:extLst>
          </p:cNvPr>
          <p:cNvSpPr/>
          <p:nvPr userDrawn="1"/>
        </p:nvSpPr>
        <p:spPr>
          <a:xfrm>
            <a:off x="7959100" y="1446933"/>
            <a:ext cx="319517" cy="329357"/>
          </a:xfrm>
          <a:custGeom>
            <a:avLst/>
            <a:gdLst>
              <a:gd name="connsiteX0" fmla="*/ 297487 w 319517"/>
              <a:gd name="connsiteY0" fmla="*/ 329016 h 329357"/>
              <a:gd name="connsiteX1" fmla="*/ 286582 w 319517"/>
              <a:gd name="connsiteY1" fmla="*/ 326035 h 329357"/>
              <a:gd name="connsiteX2" fmla="*/ 11579 w 319517"/>
              <a:gd name="connsiteY2" fmla="*/ 166835 h 329357"/>
              <a:gd name="connsiteX3" fmla="*/ 2347 w 319517"/>
              <a:gd name="connsiteY3" fmla="*/ 137401 h 329357"/>
              <a:gd name="connsiteX4" fmla="*/ 31789 w 319517"/>
              <a:gd name="connsiteY4" fmla="*/ 128190 h 329357"/>
              <a:gd name="connsiteX5" fmla="*/ 33388 w 319517"/>
              <a:gd name="connsiteY5" fmla="*/ 129106 h 329357"/>
              <a:gd name="connsiteX6" fmla="*/ 245874 w 319517"/>
              <a:gd name="connsiteY6" fmla="*/ 252251 h 329357"/>
              <a:gd name="connsiteX7" fmla="*/ 137559 w 319517"/>
              <a:gd name="connsiteY7" fmla="*/ 31841 h 329357"/>
              <a:gd name="connsiteX8" fmla="*/ 146573 w 319517"/>
              <a:gd name="connsiteY8" fmla="*/ 2356 h 329357"/>
              <a:gd name="connsiteX9" fmla="*/ 176087 w 319517"/>
              <a:gd name="connsiteY9" fmla="*/ 11392 h 329357"/>
              <a:gd name="connsiteX10" fmla="*/ 176668 w 319517"/>
              <a:gd name="connsiteY10" fmla="*/ 12577 h 329357"/>
              <a:gd name="connsiteX11" fmla="*/ 317115 w 319517"/>
              <a:gd name="connsiteY11" fmla="*/ 297685 h 329357"/>
              <a:gd name="connsiteX12" fmla="*/ 307227 w 319517"/>
              <a:gd name="connsiteY12" fmla="*/ 326900 h 329357"/>
              <a:gd name="connsiteX13" fmla="*/ 297487 w 319517"/>
              <a:gd name="connsiteY13" fmla="*/ 329161 h 3293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319517" h="329357">
                <a:moveTo>
                  <a:pt x="297487" y="329016"/>
                </a:moveTo>
                <a:cubicBezTo>
                  <a:pt x="293634" y="329001"/>
                  <a:pt x="289927" y="327969"/>
                  <a:pt x="286582" y="326035"/>
                </a:cubicBezTo>
                <a:lnTo>
                  <a:pt x="11579" y="166835"/>
                </a:lnTo>
                <a:cubicBezTo>
                  <a:pt x="894" y="161252"/>
                  <a:pt x="-3250" y="148072"/>
                  <a:pt x="2347" y="137401"/>
                </a:cubicBezTo>
                <a:cubicBezTo>
                  <a:pt x="7945" y="126729"/>
                  <a:pt x="21102" y="122607"/>
                  <a:pt x="31789" y="128190"/>
                </a:cubicBezTo>
                <a:cubicBezTo>
                  <a:pt x="32370" y="128474"/>
                  <a:pt x="32878" y="128779"/>
                  <a:pt x="33388" y="129106"/>
                </a:cubicBezTo>
                <a:lnTo>
                  <a:pt x="245874" y="252251"/>
                </a:lnTo>
                <a:lnTo>
                  <a:pt x="137559" y="31841"/>
                </a:lnTo>
                <a:cubicBezTo>
                  <a:pt x="131888" y="21206"/>
                  <a:pt x="135960" y="7997"/>
                  <a:pt x="146573" y="2356"/>
                </a:cubicBezTo>
                <a:cubicBezTo>
                  <a:pt x="157259" y="-3292"/>
                  <a:pt x="170417" y="749"/>
                  <a:pt x="176087" y="11392"/>
                </a:cubicBezTo>
                <a:cubicBezTo>
                  <a:pt x="176305" y="11777"/>
                  <a:pt x="176450" y="12177"/>
                  <a:pt x="176668" y="12577"/>
                </a:cubicBezTo>
                <a:lnTo>
                  <a:pt x="317115" y="297685"/>
                </a:lnTo>
                <a:cubicBezTo>
                  <a:pt x="322421" y="308480"/>
                  <a:pt x="318060" y="321565"/>
                  <a:pt x="307227" y="326900"/>
                </a:cubicBezTo>
                <a:cubicBezTo>
                  <a:pt x="304175" y="328398"/>
                  <a:pt x="300903" y="329176"/>
                  <a:pt x="297487" y="329161"/>
                </a:cubicBezTo>
                <a:close/>
              </a:path>
            </a:pathLst>
          </a:custGeom>
          <a:solidFill>
            <a:schemeClr val="accent2"/>
          </a:solidFill>
          <a:ln w="7264" cap="flat">
            <a:noFill/>
            <a:prstDash val="solid"/>
            <a:miter/>
          </a:ln>
        </p:spPr>
        <p:txBody>
          <a:bodyPr rtlCol="0" anchor="ctr"/>
          <a:lstStyle/>
          <a:p>
            <a:endParaRPr lang="LID4096">
              <a:latin typeface="Teva Sans" panose="020B0604030202020203" pitchFamily="34" charset="0"/>
            </a:endParaRPr>
          </a:p>
        </p:txBody>
      </p:sp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F9BE475C-ABF3-4064-903A-1E4A9FEF6853}"/>
              </a:ext>
            </a:extLst>
          </p:cNvPr>
          <p:cNvSpPr/>
          <p:nvPr userDrawn="1"/>
        </p:nvSpPr>
        <p:spPr>
          <a:xfrm>
            <a:off x="6280970" y="1558934"/>
            <a:ext cx="1735071" cy="1735144"/>
          </a:xfrm>
          <a:custGeom>
            <a:avLst/>
            <a:gdLst>
              <a:gd name="connsiteX0" fmla="*/ 867389 w 1735071"/>
              <a:gd name="connsiteY0" fmla="*/ 1734949 h 1735144"/>
              <a:gd name="connsiteX1" fmla="*/ -147 w 1735071"/>
              <a:gd name="connsiteY1" fmla="*/ 867413 h 1735144"/>
              <a:gd name="connsiteX2" fmla="*/ 21661 w 1735071"/>
              <a:gd name="connsiteY2" fmla="*/ 845605 h 1735144"/>
              <a:gd name="connsiteX3" fmla="*/ 43470 w 1735071"/>
              <a:gd name="connsiteY3" fmla="*/ 867413 h 1735144"/>
              <a:gd name="connsiteX4" fmla="*/ 867461 w 1735071"/>
              <a:gd name="connsiteY4" fmla="*/ 1691260 h 1735144"/>
              <a:gd name="connsiteX5" fmla="*/ 1691308 w 1735071"/>
              <a:gd name="connsiteY5" fmla="*/ 867268 h 1735144"/>
              <a:gd name="connsiteX6" fmla="*/ 867389 w 1735071"/>
              <a:gd name="connsiteY6" fmla="*/ 43421 h 1735144"/>
              <a:gd name="connsiteX7" fmla="*/ 845581 w 1735071"/>
              <a:gd name="connsiteY7" fmla="*/ 21613 h 1735144"/>
              <a:gd name="connsiteX8" fmla="*/ 867389 w 1735071"/>
              <a:gd name="connsiteY8" fmla="*/ -196 h 1735144"/>
              <a:gd name="connsiteX9" fmla="*/ 1734925 w 1735071"/>
              <a:gd name="connsiteY9" fmla="*/ 867340 h 1735144"/>
              <a:gd name="connsiteX10" fmla="*/ 867389 w 1735071"/>
              <a:gd name="connsiteY10" fmla="*/ 1734876 h 17351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735071" h="1735144">
                <a:moveTo>
                  <a:pt x="867389" y="1734949"/>
                </a:moveTo>
                <a:cubicBezTo>
                  <a:pt x="388478" y="1734426"/>
                  <a:pt x="377" y="1346324"/>
                  <a:pt x="-147" y="867413"/>
                </a:cubicBezTo>
                <a:cubicBezTo>
                  <a:pt x="-147" y="855367"/>
                  <a:pt x="9616" y="845605"/>
                  <a:pt x="21661" y="845605"/>
                </a:cubicBezTo>
                <a:cubicBezTo>
                  <a:pt x="33707" y="845605"/>
                  <a:pt x="43470" y="855367"/>
                  <a:pt x="43470" y="867413"/>
                </a:cubicBezTo>
                <a:cubicBezTo>
                  <a:pt x="43506" y="1322452"/>
                  <a:pt x="412423" y="1691303"/>
                  <a:pt x="867461" y="1691260"/>
                </a:cubicBezTo>
                <a:cubicBezTo>
                  <a:pt x="1322529" y="1691216"/>
                  <a:pt x="1691381" y="1322306"/>
                  <a:pt x="1691308" y="867268"/>
                </a:cubicBezTo>
                <a:cubicBezTo>
                  <a:pt x="1691235" y="412258"/>
                  <a:pt x="1322384" y="43421"/>
                  <a:pt x="867389" y="43421"/>
                </a:cubicBezTo>
                <a:cubicBezTo>
                  <a:pt x="855343" y="43421"/>
                  <a:pt x="845581" y="33658"/>
                  <a:pt x="845581" y="21613"/>
                </a:cubicBezTo>
                <a:cubicBezTo>
                  <a:pt x="845581" y="9567"/>
                  <a:pt x="855343" y="-196"/>
                  <a:pt x="867389" y="-196"/>
                </a:cubicBezTo>
                <a:cubicBezTo>
                  <a:pt x="1346519" y="-196"/>
                  <a:pt x="1734925" y="388211"/>
                  <a:pt x="1734925" y="867340"/>
                </a:cubicBezTo>
                <a:cubicBezTo>
                  <a:pt x="1734925" y="1346470"/>
                  <a:pt x="1346519" y="1734876"/>
                  <a:pt x="867389" y="1734876"/>
                </a:cubicBezTo>
                <a:close/>
              </a:path>
            </a:pathLst>
          </a:custGeom>
          <a:solidFill>
            <a:schemeClr val="accent2"/>
          </a:solidFill>
          <a:ln w="7264" cap="flat">
            <a:noFill/>
            <a:prstDash val="solid"/>
            <a:miter/>
          </a:ln>
        </p:spPr>
        <p:txBody>
          <a:bodyPr rtlCol="0" anchor="ctr"/>
          <a:lstStyle/>
          <a:p>
            <a:endParaRPr lang="LID4096">
              <a:latin typeface="Teva Sans" panose="020B0604030202020203" pitchFamily="34" charset="0"/>
            </a:endParaRPr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DA3A610D-5791-4F8A-B638-271ECC796254}"/>
              </a:ext>
            </a:extLst>
          </p:cNvPr>
          <p:cNvSpPr/>
          <p:nvPr userDrawn="1"/>
        </p:nvSpPr>
        <p:spPr>
          <a:xfrm>
            <a:off x="7126698" y="3672235"/>
            <a:ext cx="43616" cy="398656"/>
          </a:xfrm>
          <a:custGeom>
            <a:avLst/>
            <a:gdLst>
              <a:gd name="connsiteX0" fmla="*/ 21661 w 43616"/>
              <a:gd name="connsiteY0" fmla="*/ 398461 h 398656"/>
              <a:gd name="connsiteX1" fmla="*/ -147 w 43616"/>
              <a:gd name="connsiteY1" fmla="*/ 376652 h 398656"/>
              <a:gd name="connsiteX2" fmla="*/ -147 w 43616"/>
              <a:gd name="connsiteY2" fmla="*/ 21613 h 398656"/>
              <a:gd name="connsiteX3" fmla="*/ 21661 w 43616"/>
              <a:gd name="connsiteY3" fmla="*/ -196 h 398656"/>
              <a:gd name="connsiteX4" fmla="*/ 43470 w 43616"/>
              <a:gd name="connsiteY4" fmla="*/ 21613 h 398656"/>
              <a:gd name="connsiteX5" fmla="*/ 43470 w 43616"/>
              <a:gd name="connsiteY5" fmla="*/ 376652 h 398656"/>
              <a:gd name="connsiteX6" fmla="*/ 21661 w 43616"/>
              <a:gd name="connsiteY6" fmla="*/ 398461 h 3986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3616" h="398656">
                <a:moveTo>
                  <a:pt x="21661" y="398461"/>
                </a:moveTo>
                <a:cubicBezTo>
                  <a:pt x="9616" y="398461"/>
                  <a:pt x="-147" y="388698"/>
                  <a:pt x="-147" y="376652"/>
                </a:cubicBezTo>
                <a:lnTo>
                  <a:pt x="-147" y="21613"/>
                </a:lnTo>
                <a:cubicBezTo>
                  <a:pt x="-147" y="9567"/>
                  <a:pt x="9616" y="-196"/>
                  <a:pt x="21661" y="-196"/>
                </a:cubicBezTo>
                <a:cubicBezTo>
                  <a:pt x="33707" y="-196"/>
                  <a:pt x="43470" y="9567"/>
                  <a:pt x="43470" y="21613"/>
                </a:cubicBezTo>
                <a:lnTo>
                  <a:pt x="43470" y="376652"/>
                </a:lnTo>
                <a:cubicBezTo>
                  <a:pt x="43470" y="388698"/>
                  <a:pt x="33707" y="398461"/>
                  <a:pt x="21661" y="398461"/>
                </a:cubicBezTo>
                <a:close/>
              </a:path>
            </a:pathLst>
          </a:custGeom>
          <a:solidFill>
            <a:schemeClr val="accent2"/>
          </a:solidFill>
          <a:ln w="7264" cap="flat">
            <a:noFill/>
            <a:prstDash val="solid"/>
            <a:miter/>
          </a:ln>
        </p:spPr>
        <p:txBody>
          <a:bodyPr rtlCol="0" anchor="ctr"/>
          <a:lstStyle/>
          <a:p>
            <a:endParaRPr lang="LID4096">
              <a:latin typeface="Teva Sans" panose="020B0604030202020203" pitchFamily="34" charset="0"/>
            </a:endParaRPr>
          </a:p>
        </p:txBody>
      </p: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476536AB-8BC7-4AC7-AE8B-A10B8F5B1DDD}"/>
              </a:ext>
            </a:extLst>
          </p:cNvPr>
          <p:cNvSpPr/>
          <p:nvPr userDrawn="1"/>
        </p:nvSpPr>
        <p:spPr>
          <a:xfrm>
            <a:off x="8161940" y="1136434"/>
            <a:ext cx="2580217" cy="2580217"/>
          </a:xfrm>
          <a:custGeom>
            <a:avLst/>
            <a:gdLst>
              <a:gd name="connsiteX0" fmla="*/ 1289962 w 2580217"/>
              <a:gd name="connsiteY0" fmla="*/ 2580022 h 2580217"/>
              <a:gd name="connsiteX1" fmla="*/ -147 w 2580217"/>
              <a:gd name="connsiteY1" fmla="*/ 1289913 h 2580217"/>
              <a:gd name="connsiteX2" fmla="*/ 1289962 w 2580217"/>
              <a:gd name="connsiteY2" fmla="*/ -196 h 2580217"/>
              <a:gd name="connsiteX3" fmla="*/ 2580070 w 2580217"/>
              <a:gd name="connsiteY3" fmla="*/ 1289913 h 2580217"/>
              <a:gd name="connsiteX4" fmla="*/ 1289962 w 2580217"/>
              <a:gd name="connsiteY4" fmla="*/ 2580022 h 2580217"/>
              <a:gd name="connsiteX5" fmla="*/ 1289962 w 2580217"/>
              <a:gd name="connsiteY5" fmla="*/ 43421 h 2580217"/>
              <a:gd name="connsiteX6" fmla="*/ 43470 w 2580217"/>
              <a:gd name="connsiteY6" fmla="*/ 1289913 h 2580217"/>
              <a:gd name="connsiteX7" fmla="*/ 1289962 w 2580217"/>
              <a:gd name="connsiteY7" fmla="*/ 2536406 h 2580217"/>
              <a:gd name="connsiteX8" fmla="*/ 2536454 w 2580217"/>
              <a:gd name="connsiteY8" fmla="*/ 1289913 h 2580217"/>
              <a:gd name="connsiteX9" fmla="*/ 1289962 w 2580217"/>
              <a:gd name="connsiteY9" fmla="*/ 43421 h 25802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580217" h="2580217">
                <a:moveTo>
                  <a:pt x="1289962" y="2580022"/>
                </a:moveTo>
                <a:cubicBezTo>
                  <a:pt x="578574" y="2580022"/>
                  <a:pt x="-147" y="2001301"/>
                  <a:pt x="-147" y="1289913"/>
                </a:cubicBezTo>
                <a:cubicBezTo>
                  <a:pt x="-147" y="578525"/>
                  <a:pt x="578574" y="-196"/>
                  <a:pt x="1289962" y="-196"/>
                </a:cubicBezTo>
                <a:cubicBezTo>
                  <a:pt x="2001350" y="-196"/>
                  <a:pt x="2580070" y="578598"/>
                  <a:pt x="2580070" y="1289913"/>
                </a:cubicBezTo>
                <a:cubicBezTo>
                  <a:pt x="2580070" y="2001229"/>
                  <a:pt x="2001350" y="2580022"/>
                  <a:pt x="1289962" y="2580022"/>
                </a:cubicBezTo>
                <a:close/>
                <a:moveTo>
                  <a:pt x="1289962" y="43421"/>
                </a:moveTo>
                <a:cubicBezTo>
                  <a:pt x="602635" y="43421"/>
                  <a:pt x="43470" y="602587"/>
                  <a:pt x="43470" y="1289913"/>
                </a:cubicBezTo>
                <a:cubicBezTo>
                  <a:pt x="43470" y="1977240"/>
                  <a:pt x="602781" y="2536406"/>
                  <a:pt x="1289962" y="2536406"/>
                </a:cubicBezTo>
                <a:cubicBezTo>
                  <a:pt x="1977143" y="2536406"/>
                  <a:pt x="2536454" y="1977240"/>
                  <a:pt x="2536454" y="1289913"/>
                </a:cubicBezTo>
                <a:cubicBezTo>
                  <a:pt x="2536454" y="602587"/>
                  <a:pt x="1977287" y="43421"/>
                  <a:pt x="1289962" y="43421"/>
                </a:cubicBezTo>
                <a:close/>
              </a:path>
            </a:pathLst>
          </a:custGeom>
          <a:solidFill>
            <a:schemeClr val="accent4"/>
          </a:solidFill>
          <a:ln w="7264" cap="flat">
            <a:noFill/>
            <a:prstDash val="solid"/>
            <a:miter/>
          </a:ln>
        </p:spPr>
        <p:txBody>
          <a:bodyPr rtlCol="0" anchor="ctr"/>
          <a:lstStyle/>
          <a:p>
            <a:endParaRPr lang="LID4096">
              <a:latin typeface="Teva Sans" panose="020B0604030202020203" pitchFamily="34" charset="0"/>
            </a:endParaRPr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8FEC4103-40C8-4599-B155-5A5AA0DB6956}"/>
              </a:ext>
            </a:extLst>
          </p:cNvPr>
          <p:cNvSpPr/>
          <p:nvPr userDrawn="1"/>
        </p:nvSpPr>
        <p:spPr>
          <a:xfrm>
            <a:off x="8584512" y="1559006"/>
            <a:ext cx="1735072" cy="1735071"/>
          </a:xfrm>
          <a:custGeom>
            <a:avLst/>
            <a:gdLst>
              <a:gd name="connsiteX0" fmla="*/ 867389 w 1735072"/>
              <a:gd name="connsiteY0" fmla="*/ 1734876 h 1735071"/>
              <a:gd name="connsiteX1" fmla="*/ -147 w 1735072"/>
              <a:gd name="connsiteY1" fmla="*/ 867340 h 1735071"/>
              <a:gd name="connsiteX2" fmla="*/ 867389 w 1735072"/>
              <a:gd name="connsiteY2" fmla="*/ -196 h 1735071"/>
              <a:gd name="connsiteX3" fmla="*/ 889198 w 1735072"/>
              <a:gd name="connsiteY3" fmla="*/ 21613 h 1735071"/>
              <a:gd name="connsiteX4" fmla="*/ 867389 w 1735072"/>
              <a:gd name="connsiteY4" fmla="*/ 43421 h 1735071"/>
              <a:gd name="connsiteX5" fmla="*/ 43470 w 1735072"/>
              <a:gd name="connsiteY5" fmla="*/ 867340 h 1735071"/>
              <a:gd name="connsiteX6" fmla="*/ 867389 w 1735072"/>
              <a:gd name="connsiteY6" fmla="*/ 1691260 h 1735071"/>
              <a:gd name="connsiteX7" fmla="*/ 1691308 w 1735072"/>
              <a:gd name="connsiteY7" fmla="*/ 867340 h 1735071"/>
              <a:gd name="connsiteX8" fmla="*/ 1713117 w 1735072"/>
              <a:gd name="connsiteY8" fmla="*/ 845532 h 1735071"/>
              <a:gd name="connsiteX9" fmla="*/ 1734925 w 1735072"/>
              <a:gd name="connsiteY9" fmla="*/ 867340 h 1735071"/>
              <a:gd name="connsiteX10" fmla="*/ 867389 w 1735072"/>
              <a:gd name="connsiteY10" fmla="*/ 1734876 h 17350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735072" h="1735071">
                <a:moveTo>
                  <a:pt x="867389" y="1734876"/>
                </a:moveTo>
                <a:cubicBezTo>
                  <a:pt x="388260" y="1734876"/>
                  <a:pt x="-147" y="1346470"/>
                  <a:pt x="-147" y="867340"/>
                </a:cubicBezTo>
                <a:cubicBezTo>
                  <a:pt x="-147" y="388211"/>
                  <a:pt x="388260" y="-196"/>
                  <a:pt x="867389" y="-196"/>
                </a:cubicBezTo>
                <a:cubicBezTo>
                  <a:pt x="879456" y="-196"/>
                  <a:pt x="889198" y="9567"/>
                  <a:pt x="889198" y="21613"/>
                </a:cubicBezTo>
                <a:cubicBezTo>
                  <a:pt x="889198" y="33658"/>
                  <a:pt x="879456" y="43421"/>
                  <a:pt x="867389" y="43421"/>
                </a:cubicBezTo>
                <a:cubicBezTo>
                  <a:pt x="412322" y="43421"/>
                  <a:pt x="43470" y="412302"/>
                  <a:pt x="43470" y="867340"/>
                </a:cubicBezTo>
                <a:cubicBezTo>
                  <a:pt x="43470" y="1322379"/>
                  <a:pt x="412322" y="1691260"/>
                  <a:pt x="867389" y="1691260"/>
                </a:cubicBezTo>
                <a:cubicBezTo>
                  <a:pt x="1322457" y="1691260"/>
                  <a:pt x="1691308" y="1322379"/>
                  <a:pt x="1691308" y="867340"/>
                </a:cubicBezTo>
                <a:cubicBezTo>
                  <a:pt x="1691308" y="855295"/>
                  <a:pt x="1701049" y="845532"/>
                  <a:pt x="1713117" y="845532"/>
                </a:cubicBezTo>
                <a:cubicBezTo>
                  <a:pt x="1725184" y="845532"/>
                  <a:pt x="1734925" y="855295"/>
                  <a:pt x="1734925" y="867340"/>
                </a:cubicBezTo>
                <a:cubicBezTo>
                  <a:pt x="1734417" y="1346252"/>
                  <a:pt x="1346301" y="1734353"/>
                  <a:pt x="867389" y="1734876"/>
                </a:cubicBezTo>
                <a:close/>
              </a:path>
            </a:pathLst>
          </a:custGeom>
          <a:solidFill>
            <a:schemeClr val="accent4"/>
          </a:solidFill>
          <a:ln w="7264" cap="flat">
            <a:noFill/>
            <a:prstDash val="solid"/>
            <a:miter/>
          </a:ln>
        </p:spPr>
        <p:txBody>
          <a:bodyPr rtlCol="0" anchor="ctr"/>
          <a:lstStyle/>
          <a:p>
            <a:endParaRPr lang="LID4096">
              <a:latin typeface="Teva Sans" panose="020B0604030202020203" pitchFamily="34" charset="0"/>
            </a:endParaRPr>
          </a:p>
        </p:txBody>
      </p:sp>
      <p:sp>
        <p:nvSpPr>
          <p:cNvPr id="19" name="Freeform: Shape 18">
            <a:extLst>
              <a:ext uri="{FF2B5EF4-FFF2-40B4-BE49-F238E27FC236}">
                <a16:creationId xmlns:a16="http://schemas.microsoft.com/office/drawing/2014/main" id="{A91D8831-CDDB-497B-8B25-692E08717EA7}"/>
              </a:ext>
            </a:extLst>
          </p:cNvPr>
          <p:cNvSpPr/>
          <p:nvPr userDrawn="1"/>
        </p:nvSpPr>
        <p:spPr>
          <a:xfrm>
            <a:off x="9430241" y="3672235"/>
            <a:ext cx="43616" cy="398656"/>
          </a:xfrm>
          <a:custGeom>
            <a:avLst/>
            <a:gdLst>
              <a:gd name="connsiteX0" fmla="*/ 21661 w 43616"/>
              <a:gd name="connsiteY0" fmla="*/ 398461 h 398656"/>
              <a:gd name="connsiteX1" fmla="*/ -147 w 43616"/>
              <a:gd name="connsiteY1" fmla="*/ 376652 h 398656"/>
              <a:gd name="connsiteX2" fmla="*/ -147 w 43616"/>
              <a:gd name="connsiteY2" fmla="*/ 21613 h 398656"/>
              <a:gd name="connsiteX3" fmla="*/ 21661 w 43616"/>
              <a:gd name="connsiteY3" fmla="*/ -196 h 398656"/>
              <a:gd name="connsiteX4" fmla="*/ 43470 w 43616"/>
              <a:gd name="connsiteY4" fmla="*/ 21613 h 398656"/>
              <a:gd name="connsiteX5" fmla="*/ 43470 w 43616"/>
              <a:gd name="connsiteY5" fmla="*/ 376652 h 398656"/>
              <a:gd name="connsiteX6" fmla="*/ 21661 w 43616"/>
              <a:gd name="connsiteY6" fmla="*/ 398461 h 3986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3616" h="398656">
                <a:moveTo>
                  <a:pt x="21661" y="398461"/>
                </a:moveTo>
                <a:cubicBezTo>
                  <a:pt x="9594" y="398461"/>
                  <a:pt x="-147" y="388698"/>
                  <a:pt x="-147" y="376652"/>
                </a:cubicBezTo>
                <a:lnTo>
                  <a:pt x="-147" y="21613"/>
                </a:lnTo>
                <a:cubicBezTo>
                  <a:pt x="-147" y="9567"/>
                  <a:pt x="9594" y="-196"/>
                  <a:pt x="21661" y="-196"/>
                </a:cubicBezTo>
                <a:cubicBezTo>
                  <a:pt x="33728" y="-196"/>
                  <a:pt x="43470" y="9567"/>
                  <a:pt x="43470" y="21613"/>
                </a:cubicBezTo>
                <a:lnTo>
                  <a:pt x="43470" y="376652"/>
                </a:lnTo>
                <a:cubicBezTo>
                  <a:pt x="43470" y="388698"/>
                  <a:pt x="33728" y="398461"/>
                  <a:pt x="21661" y="398461"/>
                </a:cubicBezTo>
                <a:close/>
              </a:path>
            </a:pathLst>
          </a:custGeom>
          <a:solidFill>
            <a:schemeClr val="accent4"/>
          </a:solidFill>
          <a:ln w="7264" cap="flat">
            <a:noFill/>
            <a:prstDash val="solid"/>
            <a:miter/>
          </a:ln>
        </p:spPr>
        <p:txBody>
          <a:bodyPr rtlCol="0" anchor="ctr"/>
          <a:lstStyle/>
          <a:p>
            <a:endParaRPr lang="LID4096">
              <a:latin typeface="Teva Sans" panose="020B0604030202020203" pitchFamily="34" charset="0"/>
            </a:endParaRPr>
          </a:p>
        </p:txBody>
      </p:sp>
      <p:sp>
        <p:nvSpPr>
          <p:cNvPr id="71" name="Text Placeholder 2">
            <a:extLst>
              <a:ext uri="{FF2B5EF4-FFF2-40B4-BE49-F238E27FC236}">
                <a16:creationId xmlns:a16="http://schemas.microsoft.com/office/drawing/2014/main" id="{4AA7E7D1-7D54-4DC5-AB36-CD9DDBB90F94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1243944" y="4219053"/>
            <a:ext cx="2262563" cy="412587"/>
          </a:xfrm>
        </p:spPr>
        <p:txBody>
          <a:bodyPr anchor="t" anchorCtr="0">
            <a:noAutofit/>
          </a:bodyPr>
          <a:lstStyle>
            <a:lvl1pPr marL="0" indent="0">
              <a:spcBef>
                <a:spcPts val="0"/>
              </a:spcBef>
              <a:buNone/>
              <a:defRPr sz="1600" b="1">
                <a:solidFill>
                  <a:schemeClr val="accent1"/>
                </a:solidFill>
                <a:latin typeface="Teva Sans" panose="020B0604030202020203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text</a:t>
            </a:r>
          </a:p>
        </p:txBody>
      </p:sp>
      <p:sp>
        <p:nvSpPr>
          <p:cNvPr id="77" name="Text Placeholder 2">
            <a:extLst>
              <a:ext uri="{FF2B5EF4-FFF2-40B4-BE49-F238E27FC236}">
                <a16:creationId xmlns:a16="http://schemas.microsoft.com/office/drawing/2014/main" id="{63E9DF93-D9E9-43AE-B951-3E5A32AA6E71}"/>
              </a:ext>
            </a:extLst>
          </p:cNvPr>
          <p:cNvSpPr>
            <a:spLocks noGrp="1"/>
          </p:cNvSpPr>
          <p:nvPr>
            <p:ph type="body" idx="13" hasCustomPrompt="1"/>
          </p:nvPr>
        </p:nvSpPr>
        <p:spPr>
          <a:xfrm>
            <a:off x="3636430" y="4214895"/>
            <a:ext cx="2262563" cy="412587"/>
          </a:xfrm>
        </p:spPr>
        <p:txBody>
          <a:bodyPr anchor="t" anchorCtr="0">
            <a:noAutofit/>
          </a:bodyPr>
          <a:lstStyle>
            <a:lvl1pPr marL="0" indent="0">
              <a:spcBef>
                <a:spcPts val="0"/>
              </a:spcBef>
              <a:buNone/>
              <a:defRPr sz="1600" b="1">
                <a:solidFill>
                  <a:schemeClr val="accent3"/>
                </a:solidFill>
                <a:latin typeface="Teva Sans" panose="020B0604030202020203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text</a:t>
            </a:r>
          </a:p>
        </p:txBody>
      </p:sp>
      <p:sp>
        <p:nvSpPr>
          <p:cNvPr id="79" name="Text Placeholder 2">
            <a:extLst>
              <a:ext uri="{FF2B5EF4-FFF2-40B4-BE49-F238E27FC236}">
                <a16:creationId xmlns:a16="http://schemas.microsoft.com/office/drawing/2014/main" id="{4BE5A7B4-526E-4747-AD0A-417500366112}"/>
              </a:ext>
            </a:extLst>
          </p:cNvPr>
          <p:cNvSpPr>
            <a:spLocks noGrp="1"/>
          </p:cNvSpPr>
          <p:nvPr>
            <p:ph type="body" idx="15" hasCustomPrompt="1"/>
          </p:nvPr>
        </p:nvSpPr>
        <p:spPr>
          <a:xfrm>
            <a:off x="6031259" y="4214895"/>
            <a:ext cx="2262563" cy="412587"/>
          </a:xfrm>
        </p:spPr>
        <p:txBody>
          <a:bodyPr anchor="t" anchorCtr="0">
            <a:noAutofit/>
          </a:bodyPr>
          <a:lstStyle>
            <a:lvl1pPr marL="0" indent="0">
              <a:spcBef>
                <a:spcPts val="0"/>
              </a:spcBef>
              <a:buNone/>
              <a:defRPr sz="1600" b="1">
                <a:solidFill>
                  <a:schemeClr val="accent2"/>
                </a:solidFill>
                <a:latin typeface="Teva Sans" panose="020B0604030202020203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text</a:t>
            </a:r>
          </a:p>
        </p:txBody>
      </p:sp>
      <p:sp>
        <p:nvSpPr>
          <p:cNvPr id="81" name="Text Placeholder 2">
            <a:extLst>
              <a:ext uri="{FF2B5EF4-FFF2-40B4-BE49-F238E27FC236}">
                <a16:creationId xmlns:a16="http://schemas.microsoft.com/office/drawing/2014/main" id="{0A51717E-C5F1-4AD6-892A-F8CC0853F78C}"/>
              </a:ext>
            </a:extLst>
          </p:cNvPr>
          <p:cNvSpPr>
            <a:spLocks noGrp="1"/>
          </p:cNvSpPr>
          <p:nvPr>
            <p:ph type="body" idx="17" hasCustomPrompt="1"/>
          </p:nvPr>
        </p:nvSpPr>
        <p:spPr>
          <a:xfrm>
            <a:off x="8431820" y="4214895"/>
            <a:ext cx="2262563" cy="412587"/>
          </a:xfrm>
        </p:spPr>
        <p:txBody>
          <a:bodyPr anchor="t" anchorCtr="0">
            <a:noAutofit/>
          </a:bodyPr>
          <a:lstStyle>
            <a:lvl1pPr marL="0" indent="0">
              <a:spcBef>
                <a:spcPts val="0"/>
              </a:spcBef>
              <a:buNone/>
              <a:defRPr sz="1600" b="1">
                <a:solidFill>
                  <a:schemeClr val="accent4"/>
                </a:solidFill>
                <a:latin typeface="Teva Sans" panose="020B0604030202020203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text</a:t>
            </a:r>
          </a:p>
        </p:txBody>
      </p:sp>
      <p:sp>
        <p:nvSpPr>
          <p:cNvPr id="84" name="Text Placeholder 83">
            <a:extLst>
              <a:ext uri="{FF2B5EF4-FFF2-40B4-BE49-F238E27FC236}">
                <a16:creationId xmlns:a16="http://schemas.microsoft.com/office/drawing/2014/main" id="{DCAB2173-55AA-48F3-8184-AB4E99B6B236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1247985" y="4692284"/>
            <a:ext cx="2258522" cy="1355725"/>
          </a:xfrm>
        </p:spPr>
        <p:txBody>
          <a:bodyPr>
            <a:noAutofit/>
          </a:bodyPr>
          <a:lstStyle>
            <a:lvl1pPr marL="0" indent="0">
              <a:buNone/>
              <a:defRPr sz="1600">
                <a:latin typeface="Teva Sans" panose="020B0604030202020203" pitchFamily="34" charset="0"/>
              </a:defRPr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5" name="Text Placeholder 83">
            <a:extLst>
              <a:ext uri="{FF2B5EF4-FFF2-40B4-BE49-F238E27FC236}">
                <a16:creationId xmlns:a16="http://schemas.microsoft.com/office/drawing/2014/main" id="{2040499D-2110-4A70-AD98-6CA7F86E2FA5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3638450" y="4692284"/>
            <a:ext cx="2258522" cy="1355725"/>
          </a:xfrm>
        </p:spPr>
        <p:txBody>
          <a:bodyPr>
            <a:noAutofit/>
          </a:bodyPr>
          <a:lstStyle>
            <a:lvl1pPr marL="0" indent="0">
              <a:buNone/>
              <a:defRPr sz="1600">
                <a:latin typeface="Teva Sans" panose="020B0604030202020203" pitchFamily="34" charset="0"/>
              </a:defRPr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6" name="Text Placeholder 83">
            <a:extLst>
              <a:ext uri="{FF2B5EF4-FFF2-40B4-BE49-F238E27FC236}">
                <a16:creationId xmlns:a16="http://schemas.microsoft.com/office/drawing/2014/main" id="{85303D81-BC2B-47F3-8EBF-57EE2A4AA14B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6033603" y="4692284"/>
            <a:ext cx="2258522" cy="1355725"/>
          </a:xfrm>
        </p:spPr>
        <p:txBody>
          <a:bodyPr>
            <a:noAutofit/>
          </a:bodyPr>
          <a:lstStyle>
            <a:lvl1pPr marL="0" indent="0">
              <a:buNone/>
              <a:defRPr sz="1600">
                <a:latin typeface="Teva Sans" panose="020B0604030202020203" pitchFamily="34" charset="0"/>
              </a:defRPr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7" name="Text Placeholder 83">
            <a:extLst>
              <a:ext uri="{FF2B5EF4-FFF2-40B4-BE49-F238E27FC236}">
                <a16:creationId xmlns:a16="http://schemas.microsoft.com/office/drawing/2014/main" id="{C7ACDDB9-6060-4B9B-A68D-20F5CB20B073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8431820" y="4692283"/>
            <a:ext cx="2258522" cy="1355725"/>
          </a:xfrm>
        </p:spPr>
        <p:txBody>
          <a:bodyPr>
            <a:noAutofit/>
          </a:bodyPr>
          <a:lstStyle>
            <a:lvl1pPr marL="0" indent="0">
              <a:buNone/>
              <a:defRPr sz="1600">
                <a:latin typeface="Teva Sans" panose="020B0604030202020203" pitchFamily="34" charset="0"/>
              </a:defRPr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7412505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76996126-D5BD-42D3-80EE-CA4B02AC3426}"/>
              </a:ext>
            </a:extLst>
          </p:cNvPr>
          <p:cNvSpPr/>
          <p:nvPr userDrawn="1"/>
        </p:nvSpPr>
        <p:spPr>
          <a:xfrm>
            <a:off x="0" y="0"/>
            <a:ext cx="12192000" cy="629349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D51533FB-DDB1-4C11-B2CC-7293C2FFA06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66353" y="933062"/>
            <a:ext cx="4264267" cy="2387600"/>
          </a:xfrm>
        </p:spPr>
        <p:txBody>
          <a:bodyPr anchor="b">
            <a:normAutofit/>
          </a:bodyPr>
          <a:lstStyle>
            <a:lvl1pPr algn="l">
              <a:defRPr sz="440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3" name="Picture Placeholder 12">
            <a:extLst>
              <a:ext uri="{FF2B5EF4-FFF2-40B4-BE49-F238E27FC236}">
                <a16:creationId xmlns:a16="http://schemas.microsoft.com/office/drawing/2014/main" id="{3A221515-3C31-404A-8790-B2BCE77DA9F1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5934269" y="0"/>
            <a:ext cx="6257732" cy="6264049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icon to add picture</a:t>
            </a:r>
            <a:endParaRPr lang="LID4096"/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F2AF9B4C-F3B4-4635-836D-A08D1D797ECB}"/>
              </a:ext>
            </a:extLst>
          </p:cNvPr>
          <p:cNvCxnSpPr>
            <a:cxnSpLocks/>
          </p:cNvCxnSpPr>
          <p:nvPr userDrawn="1"/>
        </p:nvCxnSpPr>
        <p:spPr>
          <a:xfrm>
            <a:off x="478971" y="6264049"/>
            <a:ext cx="11370907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431926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BIG TEVA logo with swoosh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35D73E3B-C3D1-4159-9100-F49EF6B050E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34539" y="2601531"/>
            <a:ext cx="4722922" cy="16549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00810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imple Text Slide +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D70D7B-85F1-40D6-909D-40139EDC51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Teva Sans" panose="020B0604030202020203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9CFBDE0-A381-4A03-8C91-A16E8EDE2B7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84959"/>
            <a:ext cx="10515600" cy="4592003"/>
          </a:xfrm>
        </p:spPr>
        <p:txBody>
          <a:bodyPr/>
          <a:lstStyle>
            <a:lvl1pPr>
              <a:defRPr>
                <a:latin typeface="Teva Sans" panose="020B0604030202020203" pitchFamily="34" charset="0"/>
              </a:defRPr>
            </a:lvl1pPr>
            <a:lvl2pPr>
              <a:defRPr>
                <a:latin typeface="Teva Sans" panose="020B0604030202020203" pitchFamily="34" charset="0"/>
              </a:defRPr>
            </a:lvl2pPr>
            <a:lvl3pPr>
              <a:defRPr>
                <a:latin typeface="Teva Sans" panose="020B0604030202020203" pitchFamily="34" charset="0"/>
              </a:defRPr>
            </a:lvl3pPr>
            <a:lvl4pPr>
              <a:defRPr>
                <a:latin typeface="Teva Sans" panose="020B0604030202020203" pitchFamily="34" charset="0"/>
              </a:defRPr>
            </a:lvl4pPr>
            <a:lvl5pPr>
              <a:defRPr>
                <a:latin typeface="Teva Sans" panose="020B0604030202020203" pitchFamily="34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4CB1921-AE46-4F84-A445-7C2496A7A3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Teva Sans" panose="020B0604030202020203" pitchFamily="34" charset="0"/>
              </a:defRPr>
            </a:lvl1pPr>
          </a:lstStyle>
          <a:p>
            <a:r>
              <a:rPr lang="en-US"/>
              <a:t>| </a:t>
            </a:r>
            <a:fld id="{26913F92-1C48-484C-9386-318B4818EC97}" type="slidenum">
              <a:rPr lang="en-US" smtClean="0"/>
              <a:pPr/>
              <a:t>‹#›</a:t>
            </a:fld>
            <a:r>
              <a:rPr lang="en-US"/>
              <a:t> |</a:t>
            </a:r>
            <a:endParaRPr lang="en-US" dirty="0"/>
          </a:p>
        </p:txBody>
      </p:sp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11F24083-4C79-4BBE-AABC-68CA56FDCEE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334729" y="6356350"/>
            <a:ext cx="68186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2"/>
                </a:solidFill>
                <a:latin typeface="Teva Sans" panose="020B0604030202020203" pitchFamily="34" charset="0"/>
              </a:defRPr>
            </a:lvl1pPr>
          </a:lstStyle>
          <a:p>
            <a:r>
              <a:rPr lang="en-US"/>
              <a:t>INTERNAL USE ONLY 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623C10B-95CE-40DF-AADE-9FE9233365F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38200" y="995820"/>
            <a:ext cx="10515600" cy="500062"/>
          </a:xfrm>
        </p:spPr>
        <p:txBody>
          <a:bodyPr/>
          <a:lstStyle>
            <a:lvl1pPr marL="0" indent="0">
              <a:buNone/>
              <a:defRPr>
                <a:solidFill>
                  <a:schemeClr val="accent1"/>
                </a:solidFill>
                <a:latin typeface="Teva Sans" panose="020B0604030202020203" pitchFamily="34" charset="0"/>
              </a:defRPr>
            </a:lvl1pPr>
            <a:lvl2pPr>
              <a:defRPr>
                <a:solidFill>
                  <a:schemeClr val="accent1"/>
                </a:solidFill>
              </a:defRPr>
            </a:lvl2pPr>
            <a:lvl3pPr marL="914400" indent="0">
              <a:buNone/>
              <a:defRPr>
                <a:solidFill>
                  <a:schemeClr val="accent1"/>
                </a:solidFill>
              </a:defRPr>
            </a:lvl3pPr>
            <a:lvl4pPr>
              <a:defRPr>
                <a:solidFill>
                  <a:schemeClr val="accent1"/>
                </a:solidFill>
              </a:defRPr>
            </a:lvl4pPr>
            <a:lvl5pPr>
              <a:defRPr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5663525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ver Slide 2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19">
            <a:extLst>
              <a:ext uri="{FF2B5EF4-FFF2-40B4-BE49-F238E27FC236}">
                <a16:creationId xmlns:a16="http://schemas.microsoft.com/office/drawing/2014/main" id="{6FEBBF41-4B51-4866-886B-08D7DD00E2EA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0" y="0"/>
            <a:ext cx="12192000" cy="6858000"/>
          </a:xfrm>
          <a:custGeom>
            <a:avLst/>
            <a:gdLst>
              <a:gd name="connsiteX0" fmla="*/ 6867434 w 12192000"/>
              <a:gd name="connsiteY0" fmla="*/ 6852465 h 6858000"/>
              <a:gd name="connsiteX1" fmla="*/ 6851238 w 12192000"/>
              <a:gd name="connsiteY1" fmla="*/ 6853383 h 6858000"/>
              <a:gd name="connsiteX2" fmla="*/ 6849280 w 12192000"/>
              <a:gd name="connsiteY2" fmla="*/ 6853420 h 6858000"/>
              <a:gd name="connsiteX3" fmla="*/ 0 w 12192000"/>
              <a:gd name="connsiteY3" fmla="*/ 0 h 6858000"/>
              <a:gd name="connsiteX4" fmla="*/ 12192000 w 12192000"/>
              <a:gd name="connsiteY4" fmla="*/ 0 h 6858000"/>
              <a:gd name="connsiteX5" fmla="*/ 12192000 w 12192000"/>
              <a:gd name="connsiteY5" fmla="*/ 3085350 h 6858000"/>
              <a:gd name="connsiteX6" fmla="*/ 12191998 w 12192000"/>
              <a:gd name="connsiteY6" fmla="*/ 3085357 h 6858000"/>
              <a:gd name="connsiteX7" fmla="*/ 12191998 w 12192000"/>
              <a:gd name="connsiteY7" fmla="*/ 1312606 h 6858000"/>
              <a:gd name="connsiteX8" fmla="*/ 12124362 w 12192000"/>
              <a:gd name="connsiteY8" fmla="*/ 1805794 h 6858000"/>
              <a:gd name="connsiteX9" fmla="*/ 6626958 w 12192000"/>
              <a:gd name="connsiteY9" fmla="*/ 6849889 h 6858000"/>
              <a:gd name="connsiteX10" fmla="*/ 6502853 w 12192000"/>
              <a:gd name="connsiteY10" fmla="*/ 6853202 h 6858000"/>
              <a:gd name="connsiteX11" fmla="*/ 6607178 w 12192000"/>
              <a:gd name="connsiteY11" fmla="*/ 6857986 h 6858000"/>
              <a:gd name="connsiteX12" fmla="*/ 6606435 w 12192000"/>
              <a:gd name="connsiteY12" fmla="*/ 6858000 h 6858000"/>
              <a:gd name="connsiteX13" fmla="*/ 0 w 12192000"/>
              <a:gd name="connsiteY1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2192000" h="6858000">
                <a:moveTo>
                  <a:pt x="6867434" y="6852465"/>
                </a:moveTo>
                <a:lnTo>
                  <a:pt x="6851238" y="6853383"/>
                </a:lnTo>
                <a:lnTo>
                  <a:pt x="6849280" y="6853420"/>
                </a:lnTo>
                <a:close/>
                <a:moveTo>
                  <a:pt x="0" y="0"/>
                </a:moveTo>
                <a:lnTo>
                  <a:pt x="12192000" y="0"/>
                </a:lnTo>
                <a:lnTo>
                  <a:pt x="12192000" y="3085350"/>
                </a:lnTo>
                <a:lnTo>
                  <a:pt x="12191998" y="3085357"/>
                </a:lnTo>
                <a:lnTo>
                  <a:pt x="12191998" y="1312606"/>
                </a:lnTo>
                <a:lnTo>
                  <a:pt x="12124362" y="1805794"/>
                </a:lnTo>
                <a:cubicBezTo>
                  <a:pt x="11619777" y="4581699"/>
                  <a:pt x="9370240" y="6703158"/>
                  <a:pt x="6626958" y="6849889"/>
                </a:cubicBezTo>
                <a:lnTo>
                  <a:pt x="6502853" y="6853202"/>
                </a:lnTo>
                <a:lnTo>
                  <a:pt x="6607178" y="6857986"/>
                </a:lnTo>
                <a:lnTo>
                  <a:pt x="6606435" y="6858000"/>
                </a:lnTo>
                <a:lnTo>
                  <a:pt x="0" y="685800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 wrap="square" lIns="6552000" rIns="0" anchor="ctr" anchorCtr="0">
            <a:noAutofit/>
          </a:bodyPr>
          <a:lstStyle>
            <a:lvl1pPr>
              <a:spcBef>
                <a:spcPts val="0"/>
              </a:spcBef>
              <a:defRPr/>
            </a:lvl1pPr>
          </a:lstStyle>
          <a:p>
            <a:r>
              <a:rPr lang="en-GB" dirty="0"/>
              <a:t>Click icon </a:t>
            </a:r>
            <a:br>
              <a:rPr lang="en-GB" dirty="0"/>
            </a:br>
            <a:r>
              <a:rPr lang="en-GB" dirty="0"/>
              <a:t>to add picture</a:t>
            </a: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15942C04-18EF-486B-BBC8-3C6884E6C1B6}"/>
              </a:ext>
            </a:extLst>
          </p:cNvPr>
          <p:cNvGrpSpPr/>
          <p:nvPr userDrawn="1"/>
        </p:nvGrpSpPr>
        <p:grpSpPr>
          <a:xfrm>
            <a:off x="6502854" y="1312607"/>
            <a:ext cx="5689147" cy="5545394"/>
            <a:chOff x="6502854" y="1312607"/>
            <a:chExt cx="5689147" cy="5545394"/>
          </a:xfrm>
        </p:grpSpPr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6CE2E3E8-E4F9-4BCC-9DBD-4C38D3DB3A32}"/>
                </a:ext>
              </a:extLst>
            </p:cNvPr>
            <p:cNvSpPr/>
            <p:nvPr userDrawn="1"/>
          </p:nvSpPr>
          <p:spPr>
            <a:xfrm>
              <a:off x="6606436" y="3085351"/>
              <a:ext cx="5585565" cy="3772650"/>
            </a:xfrm>
            <a:custGeom>
              <a:avLst/>
              <a:gdLst>
                <a:gd name="connsiteX0" fmla="*/ 2845909 w 2845909"/>
                <a:gd name="connsiteY0" fmla="*/ 0 h 1922208"/>
                <a:gd name="connsiteX1" fmla="*/ 2845909 w 2845909"/>
                <a:gd name="connsiteY1" fmla="*/ 1922208 h 1922208"/>
                <a:gd name="connsiteX2" fmla="*/ 0 w 2845909"/>
                <a:gd name="connsiteY2" fmla="*/ 1922208 h 1922208"/>
                <a:gd name="connsiteX3" fmla="*/ 2845683 w 2845909"/>
                <a:gd name="connsiteY3" fmla="*/ 806 h 1922208"/>
                <a:gd name="connsiteX4" fmla="*/ 2845909 w 2845909"/>
                <a:gd name="connsiteY4" fmla="*/ 0 h 19222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845909" h="1922208">
                  <a:moveTo>
                    <a:pt x="2845909" y="0"/>
                  </a:moveTo>
                  <a:lnTo>
                    <a:pt x="2845909" y="1922208"/>
                  </a:lnTo>
                  <a:lnTo>
                    <a:pt x="0" y="1922208"/>
                  </a:lnTo>
                  <a:cubicBezTo>
                    <a:pt x="1337059" y="1922208"/>
                    <a:pt x="2468426" y="1113969"/>
                    <a:pt x="2845683" y="806"/>
                  </a:cubicBezTo>
                  <a:lnTo>
                    <a:pt x="2845909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18" name="Picture 17">
              <a:extLst>
                <a:ext uri="{FF2B5EF4-FFF2-40B4-BE49-F238E27FC236}">
                  <a16:creationId xmlns:a16="http://schemas.microsoft.com/office/drawing/2014/main" id="{F98A8B69-3CD9-469B-B688-FE67C2C08BE0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539338" y="6038259"/>
              <a:ext cx="1224863" cy="429199"/>
            </a:xfrm>
            <a:prstGeom prst="rect">
              <a:avLst/>
            </a:prstGeom>
          </p:spPr>
        </p:pic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670D673C-BED8-45A4-ABC6-DA3B64ED63E0}"/>
                </a:ext>
              </a:extLst>
            </p:cNvPr>
            <p:cNvSpPr/>
            <p:nvPr userDrawn="1"/>
          </p:nvSpPr>
          <p:spPr>
            <a:xfrm>
              <a:off x="6502854" y="1312607"/>
              <a:ext cx="5689145" cy="5545394"/>
            </a:xfrm>
            <a:custGeom>
              <a:avLst/>
              <a:gdLst>
                <a:gd name="connsiteX0" fmla="*/ 2898684 w 2898684"/>
                <a:gd name="connsiteY0" fmla="*/ 0 h 2825441"/>
                <a:gd name="connsiteX1" fmla="*/ 2898684 w 2898684"/>
                <a:gd name="connsiteY1" fmla="*/ 978517 h 2825441"/>
                <a:gd name="connsiteX2" fmla="*/ 2847590 w 2898684"/>
                <a:gd name="connsiteY2" fmla="*/ 1109061 h 2825441"/>
                <a:gd name="connsiteX3" fmla="*/ 53310 w 2898684"/>
                <a:gd name="connsiteY3" fmla="*/ 2825441 h 2825441"/>
                <a:gd name="connsiteX4" fmla="*/ 0 w 2898684"/>
                <a:gd name="connsiteY4" fmla="*/ 2822996 h 2825441"/>
                <a:gd name="connsiteX5" fmla="*/ 63233 w 2898684"/>
                <a:gd name="connsiteY5" fmla="*/ 2821308 h 2825441"/>
                <a:gd name="connsiteX6" fmla="*/ 2864223 w 2898684"/>
                <a:gd name="connsiteY6" fmla="*/ 251285 h 2825441"/>
                <a:gd name="connsiteX7" fmla="*/ 2898684 w 2898684"/>
                <a:gd name="connsiteY7" fmla="*/ 0 h 28254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898684" h="2825441">
                  <a:moveTo>
                    <a:pt x="2898684" y="0"/>
                  </a:moveTo>
                  <a:lnTo>
                    <a:pt x="2898684" y="978517"/>
                  </a:lnTo>
                  <a:lnTo>
                    <a:pt x="2847590" y="1109061"/>
                  </a:lnTo>
                  <a:cubicBezTo>
                    <a:pt x="2403087" y="2115075"/>
                    <a:pt x="1319507" y="2825441"/>
                    <a:pt x="53310" y="2825441"/>
                  </a:cubicBezTo>
                  <a:lnTo>
                    <a:pt x="0" y="2822996"/>
                  </a:lnTo>
                  <a:lnTo>
                    <a:pt x="63233" y="2821308"/>
                  </a:lnTo>
                  <a:cubicBezTo>
                    <a:pt x="1460966" y="2746547"/>
                    <a:pt x="2607131" y="1665640"/>
                    <a:pt x="2864223" y="251285"/>
                  </a:cubicBezTo>
                  <a:lnTo>
                    <a:pt x="2898684" y="0"/>
                  </a:lnTo>
                  <a:close/>
                </a:path>
              </a:pathLst>
            </a:custGeom>
            <a:gradFill>
              <a:gsLst>
                <a:gs pos="45000">
                  <a:schemeClr val="accent1"/>
                </a:gs>
                <a:gs pos="100000">
                  <a:schemeClr val="accent2"/>
                </a:gs>
              </a:gsLst>
              <a:lin ang="21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15" name="Title 1">
            <a:extLst>
              <a:ext uri="{FF2B5EF4-FFF2-40B4-BE49-F238E27FC236}">
                <a16:creationId xmlns:a16="http://schemas.microsoft.com/office/drawing/2014/main" id="{CDA58244-B639-CD44-A412-0E738823E938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29638" y="3432303"/>
            <a:ext cx="9064103" cy="2387600"/>
          </a:xfrm>
        </p:spPr>
        <p:txBody>
          <a:bodyPr vert="horz" anchor="b" anchorCtr="0">
            <a:noAutofit/>
          </a:bodyPr>
          <a:lstStyle>
            <a:lvl1pPr>
              <a:defRPr sz="4800">
                <a:solidFill>
                  <a:schemeClr val="bg1"/>
                </a:solidFill>
              </a:defRPr>
            </a:lvl1pPr>
          </a:lstStyle>
          <a:p>
            <a:br>
              <a:rPr lang="en-US" dirty="0"/>
            </a:br>
            <a:br>
              <a:rPr lang="en-US" dirty="0"/>
            </a:br>
            <a:r>
              <a:rPr lang="en-US" dirty="0"/>
              <a:t>Edit Presentation Title</a:t>
            </a:r>
            <a:br>
              <a:rPr lang="en-US" dirty="0"/>
            </a:br>
            <a:r>
              <a:rPr lang="en-US" dirty="0"/>
              <a:t>in two rows - Placed here</a:t>
            </a:r>
          </a:p>
        </p:txBody>
      </p:sp>
      <p:sp>
        <p:nvSpPr>
          <p:cNvPr id="16" name="Subtitle 2">
            <a:extLst>
              <a:ext uri="{FF2B5EF4-FFF2-40B4-BE49-F238E27FC236}">
                <a16:creationId xmlns:a16="http://schemas.microsoft.com/office/drawing/2014/main" id="{ABBC1A5F-821C-D94F-A682-2AC22B809E2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58813" y="5921121"/>
            <a:ext cx="7038658" cy="625474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461575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D93F20-5939-42BA-A606-B99FB95B02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8FDD4A4-27F6-44E1-832A-BED5880195C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>
            <a:lvl1pPr>
              <a:defRPr sz="2400"/>
            </a:lvl1pPr>
            <a:lvl2pPr>
              <a:defRPr sz="2200"/>
            </a:lvl2pPr>
            <a:lvl3pPr>
              <a:defRPr sz="2200"/>
            </a:lvl3pPr>
            <a:lvl4pPr>
              <a:defRPr sz="2200"/>
            </a:lvl4pPr>
            <a:lvl5pPr>
              <a:defRPr sz="2200"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2B32E2D-9FD5-4EF7-8164-FAE7EACCD8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/>
              <a:t>| </a:t>
            </a:r>
            <a:fld id="{C2832ACA-4727-4D4C-ACEE-24DD06899962}" type="slidenum">
              <a:rPr lang="en-US" smtClean="0"/>
              <a:pPr/>
              <a:t>‹#›</a:t>
            </a:fld>
            <a:r>
              <a:rPr lang="en-US" dirty="0"/>
              <a:t> |</a:t>
            </a:r>
          </a:p>
        </p:txBody>
      </p:sp>
      <p:sp>
        <p:nvSpPr>
          <p:cNvPr id="7" name="Footer Placeholder 8">
            <a:extLst>
              <a:ext uri="{FF2B5EF4-FFF2-40B4-BE49-F238E27FC236}">
                <a16:creationId xmlns:a16="http://schemas.microsoft.com/office/drawing/2014/main" id="{6E2CFC09-F901-4495-924B-DB46A7BD3722}"/>
              </a:ext>
            </a:extLst>
          </p:cNvPr>
          <p:cNvSpPr>
            <a:spLocks noGrp="1"/>
          </p:cNvSpPr>
          <p:nvPr>
            <p:ph type="ftr" sz="quarter" idx="4294967295"/>
          </p:nvPr>
        </p:nvSpPr>
        <p:spPr>
          <a:xfrm>
            <a:off x="1376008" y="6356350"/>
            <a:ext cx="4114800" cy="365125"/>
          </a:xfrm>
          <a:prstGeom prst="rect">
            <a:avLst/>
          </a:prstGeom>
        </p:spPr>
        <p:txBody>
          <a:bodyPr anchor="ctr"/>
          <a:lstStyle>
            <a:lvl1pPr>
              <a:defRPr sz="1200"/>
            </a:lvl1pPr>
          </a:lstStyle>
          <a:p>
            <a:r>
              <a:rPr lang="en-US">
                <a:solidFill>
                  <a:schemeClr val="tx2"/>
                </a:solidFill>
              </a:rPr>
              <a:t>CONFIDENTIAL - FOR INTERNAL USE ONLY</a:t>
            </a:r>
            <a:endParaRPr lang="en-US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211546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and Content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D93F20-5939-42BA-A606-B99FB95B02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53371"/>
            <a:ext cx="10921738" cy="761738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2B32E2D-9FD5-4EF7-8164-FAE7EACCD8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/>
              <a:t>| </a:t>
            </a:r>
            <a:fld id="{C2832ACA-4727-4D4C-ACEE-24DD06899962}" type="slidenum">
              <a:rPr lang="en-US" smtClean="0"/>
              <a:pPr/>
              <a:t>‹#›</a:t>
            </a:fld>
            <a:r>
              <a:rPr lang="en-US" dirty="0"/>
              <a:t> |</a:t>
            </a:r>
          </a:p>
        </p:txBody>
      </p:sp>
      <p:sp>
        <p:nvSpPr>
          <p:cNvPr id="7" name="Footer Placeholder 8">
            <a:extLst>
              <a:ext uri="{FF2B5EF4-FFF2-40B4-BE49-F238E27FC236}">
                <a16:creationId xmlns:a16="http://schemas.microsoft.com/office/drawing/2014/main" id="{6E2CFC09-F901-4495-924B-DB46A7BD3722}"/>
              </a:ext>
            </a:extLst>
          </p:cNvPr>
          <p:cNvSpPr>
            <a:spLocks noGrp="1"/>
          </p:cNvSpPr>
          <p:nvPr>
            <p:ph type="ftr" sz="quarter" idx="4294967295"/>
          </p:nvPr>
        </p:nvSpPr>
        <p:spPr>
          <a:xfrm>
            <a:off x="1376008" y="6356350"/>
            <a:ext cx="4114800" cy="365125"/>
          </a:xfrm>
          <a:prstGeom prst="rect">
            <a:avLst/>
          </a:prstGeom>
        </p:spPr>
        <p:txBody>
          <a:bodyPr anchor="ctr"/>
          <a:lstStyle>
            <a:lvl1pPr>
              <a:defRPr sz="1200"/>
            </a:lvl1pPr>
          </a:lstStyle>
          <a:p>
            <a:r>
              <a:rPr lang="en-US">
                <a:solidFill>
                  <a:schemeClr val="tx2"/>
                </a:solidFill>
              </a:rPr>
              <a:t>CONFIDENTIAL - FOR INTERNAL USE ONLY</a:t>
            </a:r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08FEF10-29BD-4019-9502-213C22B93541}"/>
              </a:ext>
            </a:extLst>
          </p:cNvPr>
          <p:cNvSpPr/>
          <p:nvPr userDrawn="1"/>
        </p:nvSpPr>
        <p:spPr>
          <a:xfrm>
            <a:off x="3860275" y="823551"/>
            <a:ext cx="7899663" cy="36000"/>
          </a:xfrm>
          <a:prstGeom prst="rect">
            <a:avLst/>
          </a:prstGeom>
          <a:gradFill>
            <a:gsLst>
              <a:gs pos="7000">
                <a:srgbClr val="92D050">
                  <a:lumMod val="90000"/>
                </a:srgbClr>
              </a:gs>
              <a:gs pos="100000">
                <a:srgbClr val="269E75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3D50D05E-41E4-4E86-97FB-E8D204DA3CA5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8121650" y="1096370"/>
            <a:ext cx="4070350" cy="5080593"/>
          </a:xfrm>
        </p:spPr>
        <p:txBody>
          <a:bodyPr/>
          <a:lstStyle/>
          <a:p>
            <a:r>
              <a:rPr lang="en-US"/>
              <a:t>Click icon to add picture</a:t>
            </a:r>
            <a:endParaRPr lang="LID4096"/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2EE24168-644E-4018-B971-C57646644B3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096370"/>
            <a:ext cx="7010399" cy="5080593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776044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D93F20-5939-42BA-A606-B99FB95B02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8FDD4A4-27F6-44E1-832A-BED5880195C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69563"/>
            <a:ext cx="10515600" cy="4607400"/>
          </a:xfrm>
        </p:spPr>
        <p:txBody>
          <a:bodyPr>
            <a:normAutofit/>
          </a:bodyPr>
          <a:lstStyle>
            <a:lvl1pPr>
              <a:defRPr sz="2200"/>
            </a:lvl1pPr>
            <a:lvl2pPr>
              <a:defRPr sz="2200"/>
            </a:lvl2pPr>
            <a:lvl3pPr>
              <a:defRPr sz="2200"/>
            </a:lvl3pPr>
            <a:lvl4pPr>
              <a:defRPr sz="2200"/>
            </a:lvl4pPr>
            <a:lvl5pPr>
              <a:defRPr sz="22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2B32E2D-9FD5-4EF7-8164-FAE7EACCD8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/>
              <a:t>| </a:t>
            </a:r>
            <a:fld id="{C2832ACA-4727-4D4C-ACEE-24DD06899962}" type="slidenum">
              <a:rPr lang="en-US" smtClean="0"/>
              <a:pPr/>
              <a:t>‹#›</a:t>
            </a:fld>
            <a:r>
              <a:rPr lang="en-US" dirty="0"/>
              <a:t> |</a:t>
            </a:r>
          </a:p>
        </p:txBody>
      </p:sp>
      <p:sp>
        <p:nvSpPr>
          <p:cNvPr id="7" name="Footer Placeholder 8">
            <a:extLst>
              <a:ext uri="{FF2B5EF4-FFF2-40B4-BE49-F238E27FC236}">
                <a16:creationId xmlns:a16="http://schemas.microsoft.com/office/drawing/2014/main" id="{6E2CFC09-F901-4495-924B-DB46A7BD3722}"/>
              </a:ext>
            </a:extLst>
          </p:cNvPr>
          <p:cNvSpPr>
            <a:spLocks noGrp="1"/>
          </p:cNvSpPr>
          <p:nvPr>
            <p:ph type="ftr" sz="quarter" idx="4294967295"/>
          </p:nvPr>
        </p:nvSpPr>
        <p:spPr>
          <a:xfrm>
            <a:off x="1376008" y="6356350"/>
            <a:ext cx="4114800" cy="365125"/>
          </a:xfrm>
          <a:prstGeom prst="rect">
            <a:avLst/>
          </a:prstGeom>
        </p:spPr>
        <p:txBody>
          <a:bodyPr anchor="ctr"/>
          <a:lstStyle/>
          <a:p>
            <a:r>
              <a:rPr lang="en-US" sz="1200" dirty="0">
                <a:solidFill>
                  <a:schemeClr val="tx2"/>
                </a:solidFill>
              </a:rPr>
              <a:t>CONFIDENTIAL - FOR INTERNAL USE ONLY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9B83D14-D084-4143-AA0A-BAAD4232EBF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38200" y="952500"/>
            <a:ext cx="10515600" cy="550863"/>
          </a:xfrm>
        </p:spPr>
        <p:txBody>
          <a:bodyPr anchor="ctr"/>
          <a:lstStyle>
            <a:lvl1pPr marL="0" indent="0">
              <a:buNone/>
              <a:defRPr>
                <a:solidFill>
                  <a:schemeClr val="accent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6939067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D93F20-5939-42BA-A606-B99FB95B02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8FDD4A4-27F6-44E1-832A-BED5880195C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965489"/>
            <a:ext cx="10515600" cy="4211474"/>
          </a:xfrm>
        </p:spPr>
        <p:txBody>
          <a:bodyPr>
            <a:normAutofit/>
          </a:bodyPr>
          <a:lstStyle>
            <a:lvl1pPr>
              <a:defRPr sz="2200"/>
            </a:lvl1pPr>
            <a:lvl2pPr>
              <a:defRPr sz="2200"/>
            </a:lvl2pPr>
            <a:lvl3pPr>
              <a:defRPr sz="2200"/>
            </a:lvl3pPr>
            <a:lvl4pPr>
              <a:defRPr sz="2200"/>
            </a:lvl4pPr>
            <a:lvl5pPr>
              <a:defRPr sz="22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2B32E2D-9FD5-4EF7-8164-FAE7EACCD8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/>
              <a:t>| </a:t>
            </a:r>
            <a:fld id="{C2832ACA-4727-4D4C-ACEE-24DD06899962}" type="slidenum">
              <a:rPr lang="en-US" smtClean="0"/>
              <a:pPr/>
              <a:t>‹#›</a:t>
            </a:fld>
            <a:r>
              <a:rPr lang="en-US" dirty="0"/>
              <a:t> |</a:t>
            </a:r>
          </a:p>
        </p:txBody>
      </p:sp>
      <p:sp>
        <p:nvSpPr>
          <p:cNvPr id="7" name="Footer Placeholder 8">
            <a:extLst>
              <a:ext uri="{FF2B5EF4-FFF2-40B4-BE49-F238E27FC236}">
                <a16:creationId xmlns:a16="http://schemas.microsoft.com/office/drawing/2014/main" id="{6E2CFC09-F901-4495-924B-DB46A7BD3722}"/>
              </a:ext>
            </a:extLst>
          </p:cNvPr>
          <p:cNvSpPr>
            <a:spLocks noGrp="1"/>
          </p:cNvSpPr>
          <p:nvPr>
            <p:ph type="ftr" sz="quarter" idx="4294967295"/>
          </p:nvPr>
        </p:nvSpPr>
        <p:spPr>
          <a:xfrm>
            <a:off x="1376008" y="6356350"/>
            <a:ext cx="4114800" cy="365125"/>
          </a:xfrm>
          <a:prstGeom prst="rect">
            <a:avLst/>
          </a:prstGeom>
        </p:spPr>
        <p:txBody>
          <a:bodyPr anchor="ctr"/>
          <a:lstStyle/>
          <a:p>
            <a:r>
              <a:rPr lang="en-US" sz="1200">
                <a:solidFill>
                  <a:schemeClr val="tx2"/>
                </a:solidFill>
              </a:rPr>
              <a:t>CONFIDENTIAL - FOR INTERNAL USE ONLY</a:t>
            </a:r>
            <a:endParaRPr lang="en-US" sz="1200" dirty="0">
              <a:solidFill>
                <a:schemeClr val="tx2"/>
              </a:solidFill>
            </a:endParaRP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9B83D14-D084-4143-AA0A-BAAD4232EBF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38200" y="952500"/>
            <a:ext cx="10515600" cy="914007"/>
          </a:xfrm>
        </p:spPr>
        <p:txBody>
          <a:bodyPr anchor="ctr"/>
          <a:lstStyle>
            <a:lvl1pPr marL="0" indent="0">
              <a:spcBef>
                <a:spcPts val="600"/>
              </a:spcBef>
              <a:buNone/>
              <a:defRPr>
                <a:solidFill>
                  <a:schemeClr val="accent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  <a:br>
              <a:rPr lang="en-US" dirty="0"/>
            </a:br>
            <a:r>
              <a:rPr lang="en-US" dirty="0"/>
              <a:t>in two lines</a:t>
            </a:r>
          </a:p>
        </p:txBody>
      </p:sp>
    </p:spTree>
    <p:extLst>
      <p:ext uri="{BB962C8B-B14F-4D97-AF65-F5344CB8AC3E}">
        <p14:creationId xmlns:p14="http://schemas.microsoft.com/office/powerpoint/2010/main" val="26269884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41" Type="http://schemas.openxmlformats.org/officeDocument/2006/relationships/slideLayout" Target="../slideLayouts/slideLayout4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image" Target="../media/image1.emf"/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2CAC8B6-5EFE-498F-9706-E2FBD6F302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53371"/>
            <a:ext cx="10515600" cy="7617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07BCA21-7A17-4DFF-8365-0165BBCA3AB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096370"/>
            <a:ext cx="10515600" cy="508059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AA27AFA-35E9-4781-8303-2C8252E44B0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38200" y="6356350"/>
            <a:ext cx="53780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  <a:latin typeface="Teva Sans" panose="020B0604030202020203" pitchFamily="34" charset="0"/>
              </a:defRPr>
            </a:lvl1pPr>
          </a:lstStyle>
          <a:p>
            <a:r>
              <a:rPr lang="en-US"/>
              <a:t>| </a:t>
            </a:r>
            <a:fld id="{C2832ACA-4727-4D4C-ACEE-24DD06899962}" type="slidenum">
              <a:rPr lang="en-US" smtClean="0"/>
              <a:pPr/>
              <a:t>‹#›</a:t>
            </a:fld>
            <a:r>
              <a:rPr lang="en-US"/>
              <a:t> |</a:t>
            </a:r>
            <a:endParaRPr 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93782638-E9BA-4281-9CAF-B825E50B60DE}"/>
              </a:ext>
            </a:extLst>
          </p:cNvPr>
          <p:cNvSpPr/>
          <p:nvPr userDrawn="1"/>
        </p:nvSpPr>
        <p:spPr>
          <a:xfrm>
            <a:off x="0" y="823845"/>
            <a:ext cx="5101389" cy="36000"/>
          </a:xfrm>
          <a:prstGeom prst="rect">
            <a:avLst/>
          </a:prstGeom>
          <a:gradFill>
            <a:gsLst>
              <a:gs pos="7000">
                <a:srgbClr val="92D050">
                  <a:lumMod val="90000"/>
                </a:srgbClr>
              </a:gs>
              <a:gs pos="100000">
                <a:srgbClr val="269E75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Teva Sans" panose="020B0604030202020203" pitchFamily="34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28FBC7EB-6EF8-4519-A73D-E88C75BDC3F3}"/>
              </a:ext>
            </a:extLst>
          </p:cNvPr>
          <p:cNvPicPr>
            <a:picLocks noChangeAspect="1"/>
          </p:cNvPicPr>
          <p:nvPr userDrawn="1"/>
        </p:nvPicPr>
        <p:blipFill>
          <a:blip r:embed="rId4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78918" y="6354227"/>
            <a:ext cx="869812" cy="304787"/>
          </a:xfrm>
          <a:prstGeom prst="rect">
            <a:avLst/>
          </a:prstGeom>
        </p:spPr>
      </p:pic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F13DEDCB-22C0-469A-A322-6E5A15EDFDD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376008" y="6365142"/>
            <a:ext cx="4114800" cy="365125"/>
          </a:xfrm>
          <a:prstGeom prst="rect">
            <a:avLst/>
          </a:prstGeom>
        </p:spPr>
        <p:txBody>
          <a:bodyPr anchor="ctr"/>
          <a:lstStyle>
            <a:lvl1pPr>
              <a:defRPr sz="1200">
                <a:latin typeface="Teva Sans" panose="020B0604030202020203" pitchFamily="34" charset="0"/>
              </a:defRPr>
            </a:lvl1pPr>
          </a:lstStyle>
          <a:p>
            <a:r>
              <a:rPr lang="en-US" dirty="0">
                <a:solidFill>
                  <a:schemeClr val="tx2"/>
                </a:solidFill>
              </a:rPr>
              <a:t>CONFIDENTIAL - FOR INTERNAL USE ONLY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E9364390-3283-417B-B6F6-0E284DDCFFEA}"/>
              </a:ext>
            </a:extLst>
          </p:cNvPr>
          <p:cNvCxnSpPr>
            <a:cxnSpLocks/>
          </p:cNvCxnSpPr>
          <p:nvPr userDrawn="1"/>
        </p:nvCxnSpPr>
        <p:spPr>
          <a:xfrm>
            <a:off x="478971" y="6264049"/>
            <a:ext cx="11370907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537137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78" r:id="rId18"/>
    <p:sldLayoutId id="2147483679" r:id="rId19"/>
    <p:sldLayoutId id="2147483680" r:id="rId20"/>
    <p:sldLayoutId id="2147483681" r:id="rId21"/>
    <p:sldLayoutId id="2147483682" r:id="rId22"/>
    <p:sldLayoutId id="2147483683" r:id="rId23"/>
    <p:sldLayoutId id="2147483684" r:id="rId24"/>
    <p:sldLayoutId id="2147483685" r:id="rId25"/>
    <p:sldLayoutId id="2147483686" r:id="rId26"/>
    <p:sldLayoutId id="2147483687" r:id="rId27"/>
    <p:sldLayoutId id="2147483688" r:id="rId28"/>
    <p:sldLayoutId id="2147483689" r:id="rId29"/>
    <p:sldLayoutId id="2147483690" r:id="rId30"/>
    <p:sldLayoutId id="2147483691" r:id="rId31"/>
    <p:sldLayoutId id="2147483692" r:id="rId32"/>
    <p:sldLayoutId id="2147483693" r:id="rId33"/>
    <p:sldLayoutId id="2147483694" r:id="rId34"/>
    <p:sldLayoutId id="2147483695" r:id="rId35"/>
    <p:sldLayoutId id="2147483696" r:id="rId36"/>
    <p:sldLayoutId id="2147483697" r:id="rId37"/>
    <p:sldLayoutId id="2147483698" r:id="rId38"/>
    <p:sldLayoutId id="2147483699" r:id="rId39"/>
    <p:sldLayoutId id="2147483700" r:id="rId40"/>
    <p:sldLayoutId id="2147483701" r:id="rId41"/>
  </p:sldLayoutIdLst>
  <p:hf hdr="0" dt="0"/>
  <p:txStyles>
    <p:titleStyle>
      <a:lvl1pPr algn="l" defTabSz="914400" rtl="1" eaLnBrk="1" latinLnBrk="0" hangingPunct="1">
        <a:lnSpc>
          <a:spcPct val="90000"/>
        </a:lnSpc>
        <a:spcBef>
          <a:spcPct val="0"/>
        </a:spcBef>
        <a:buNone/>
        <a:defRPr sz="3200" kern="1200">
          <a:solidFill>
            <a:schemeClr val="tx2"/>
          </a:solidFill>
          <a:latin typeface="Teva Sans" panose="020B0604030202020203" pitchFamily="34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chemeClr val="tx2"/>
        </a:buClr>
        <a:buFont typeface="Arial" panose="020B0604020202020204" pitchFamily="34" charset="0"/>
        <a:buChar char="-"/>
        <a:defRPr sz="2400" kern="1200">
          <a:solidFill>
            <a:schemeClr val="tx1"/>
          </a:solidFill>
          <a:latin typeface="Teva Sans" panose="020B0604030202020203" pitchFamily="34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1"/>
        </a:buClr>
        <a:buFont typeface="Arial" panose="020B0604020202020204" pitchFamily="34" charset="0"/>
        <a:buChar char="-"/>
        <a:defRPr sz="2200" kern="1200">
          <a:solidFill>
            <a:schemeClr val="tx1"/>
          </a:solidFill>
          <a:latin typeface="Teva Sans" panose="020B0604030202020203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tx2"/>
        </a:buClr>
        <a:buFont typeface="Arial" panose="020B0604020202020204" pitchFamily="34" charset="0"/>
        <a:buChar char="-"/>
        <a:defRPr sz="2200" kern="1200">
          <a:solidFill>
            <a:schemeClr val="tx1"/>
          </a:solidFill>
          <a:latin typeface="Teva Sans" panose="020B0604030202020203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tx2"/>
        </a:buClr>
        <a:buFont typeface="Arial" panose="020B0604020202020204" pitchFamily="34" charset="0"/>
        <a:buChar char="-"/>
        <a:defRPr sz="2200" kern="1200">
          <a:solidFill>
            <a:schemeClr val="tx1"/>
          </a:solidFill>
          <a:latin typeface="Teva Sans" panose="020B0604030202020203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tx2"/>
        </a:buClr>
        <a:buFont typeface="Arial" panose="020B0604020202020204" pitchFamily="34" charset="0"/>
        <a:buChar char="-"/>
        <a:defRPr sz="2200" kern="1200">
          <a:solidFill>
            <a:schemeClr val="tx1"/>
          </a:solidFill>
          <a:latin typeface="Teva Sans" panose="020B0604030202020203" pitchFamily="34" charset="0"/>
          <a:ea typeface="+mn-ea"/>
          <a:cs typeface="+mn-cs"/>
        </a:defRPr>
      </a:lvl5pPr>
      <a:lvl6pPr marL="25146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5.xml"/><Relationship Id="rId4" Type="http://schemas.openxmlformats.org/officeDocument/2006/relationships/image" Target="../media/image21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5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0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5.xml"/><Relationship Id="rId4" Type="http://schemas.openxmlformats.org/officeDocument/2006/relationships/image" Target="../media/image21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5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0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5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5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5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0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5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5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5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5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0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5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5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5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5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5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0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5.xml"/><Relationship Id="rId4" Type="http://schemas.openxmlformats.org/officeDocument/2006/relationships/image" Target="../media/image2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5.xml"/><Relationship Id="rId4" Type="http://schemas.openxmlformats.org/officeDocument/2006/relationships/image" Target="../media/image24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0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ubtitle 5">
            <a:extLst>
              <a:ext uri="{FF2B5EF4-FFF2-40B4-BE49-F238E27FC236}">
                <a16:creationId xmlns:a16="http://schemas.microsoft.com/office/drawing/2014/main" id="{3192007B-33ED-45B7-A3E4-CF3572F90B7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60256" y="2532685"/>
            <a:ext cx="5957740" cy="2141872"/>
          </a:xfrm>
        </p:spPr>
        <p:txBody>
          <a:bodyPr anchor="ctr">
            <a:noAutofit/>
          </a:bodyPr>
          <a:lstStyle/>
          <a:p>
            <a:r>
              <a:rPr lang="en-US" sz="3200" dirty="0">
                <a:solidFill>
                  <a:schemeClr val="bg2"/>
                </a:solidFill>
              </a:rPr>
              <a:t>Medical Tier Reviewer</a:t>
            </a:r>
            <a:endParaRPr lang="LID4096" sz="2400" dirty="0">
              <a:solidFill>
                <a:schemeClr val="bg2"/>
              </a:solidFill>
            </a:endParaRPr>
          </a:p>
        </p:txBody>
      </p:sp>
      <p:pic>
        <p:nvPicPr>
          <p:cNvPr id="10" name="Picture Placeholder 9">
            <a:extLst>
              <a:ext uri="{FF2B5EF4-FFF2-40B4-BE49-F238E27FC236}">
                <a16:creationId xmlns:a16="http://schemas.microsoft.com/office/drawing/2014/main" id="{B735DC7E-CD6B-4E81-AADA-631C64F44B84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80883" y="285437"/>
            <a:ext cx="4389120" cy="4389120"/>
          </a:xfr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436914CB-E9CE-4E09-AA37-0884E93B3AB2}"/>
              </a:ext>
            </a:extLst>
          </p:cNvPr>
          <p:cNvSpPr/>
          <p:nvPr/>
        </p:nvSpPr>
        <p:spPr>
          <a:xfrm>
            <a:off x="160256" y="5360461"/>
            <a:ext cx="4104011" cy="36512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eva Sans" panose="020B0604030202020203" pitchFamily="34" charset="0"/>
              </a:rPr>
              <a:t>EngageMate QRC Series</a:t>
            </a:r>
            <a:endParaRPr kumimoji="0" lang="LID4096" sz="20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eva Sans" panose="020B0604030202020203" pitchFamily="34" charset="0"/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0" y="502254"/>
            <a:ext cx="4905375" cy="1078896"/>
            <a:chOff x="0" y="502254"/>
            <a:chExt cx="4905375" cy="1078896"/>
          </a:xfrm>
        </p:grpSpPr>
        <p:sp>
          <p:nvSpPr>
            <p:cNvPr id="4" name="Flowchart: Delay 3"/>
            <p:cNvSpPr/>
            <p:nvPr/>
          </p:nvSpPr>
          <p:spPr>
            <a:xfrm>
              <a:off x="3952875" y="502254"/>
              <a:ext cx="952500" cy="1078896"/>
            </a:xfrm>
            <a:prstGeom prst="flowChartDelay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" name="Rectangle 6"/>
            <p:cNvSpPr/>
            <p:nvPr/>
          </p:nvSpPr>
          <p:spPr>
            <a:xfrm>
              <a:off x="0" y="502254"/>
              <a:ext cx="3952875" cy="107889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4"/>
          <a:srcRect l="3592" r="16557"/>
          <a:stretch/>
        </p:blipFill>
        <p:spPr>
          <a:xfrm>
            <a:off x="241849" y="607028"/>
            <a:ext cx="4022418" cy="878400"/>
          </a:xfrm>
          <a:prstGeom prst="rect">
            <a:avLst/>
          </a:prstGeom>
        </p:spPr>
      </p:pic>
      <p:sp>
        <p:nvSpPr>
          <p:cNvPr id="11" name="Footer Placeholder 3">
            <a:extLst>
              <a:ext uri="{FF2B5EF4-FFF2-40B4-BE49-F238E27FC236}">
                <a16:creationId xmlns:a16="http://schemas.microsoft.com/office/drawing/2014/main" id="{D8EBE09C-F5FD-48CD-B6C5-0C0316B0A1F2}"/>
              </a:ext>
            </a:extLst>
          </p:cNvPr>
          <p:cNvSpPr txBox="1">
            <a:spLocks/>
          </p:cNvSpPr>
          <p:nvPr/>
        </p:nvSpPr>
        <p:spPr>
          <a:xfrm>
            <a:off x="160256" y="6356350"/>
            <a:ext cx="8093158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en-US"/>
            </a:defPPr>
            <a:lvl1pPr marL="0" algn="l" defTabSz="914400" rtl="0" eaLnBrk="1" latinLnBrk="0" hangingPunct="1">
              <a:defRPr sz="11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CONFIDENTIAL-FOR INTERNAL USE ONLY</a:t>
            </a:r>
            <a:endParaRPr lang="en-US" b="1" dirty="0">
              <a:solidFill>
                <a:schemeClr val="accent6"/>
              </a:solidFill>
            </a:endParaRPr>
          </a:p>
        </p:txBody>
      </p:sp>
      <p:sp>
        <p:nvSpPr>
          <p:cNvPr id="3" name="Donut 2"/>
          <p:cNvSpPr>
            <a:spLocks noChangeAspect="1"/>
          </p:cNvSpPr>
          <p:nvPr/>
        </p:nvSpPr>
        <p:spPr>
          <a:xfrm>
            <a:off x="6302408" y="200594"/>
            <a:ext cx="4566103" cy="4572000"/>
          </a:xfrm>
          <a:prstGeom prst="donut">
            <a:avLst>
              <a:gd name="adj" fmla="val 3611"/>
            </a:avLst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18613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Rectangle 30">
            <a:extLst>
              <a:ext uri="{FF2B5EF4-FFF2-40B4-BE49-F238E27FC236}">
                <a16:creationId xmlns:a16="http://schemas.microsoft.com/office/drawing/2014/main" id="{DAB1362D-F77E-4BB0-91A1-3065C20D7D2D}"/>
              </a:ext>
            </a:extLst>
          </p:cNvPr>
          <p:cNvSpPr>
            <a:spLocks noChangeAspect="1"/>
          </p:cNvSpPr>
          <p:nvPr/>
        </p:nvSpPr>
        <p:spPr bwMode="auto">
          <a:xfrm flipV="1">
            <a:off x="451448" y="1017873"/>
            <a:ext cx="10902352" cy="5086392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srgbClr val="424242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6A927AE-21D6-4F97-A0B9-6A03F2F687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8989" y="163971"/>
            <a:ext cx="10515600" cy="761738"/>
          </a:xfrm>
        </p:spPr>
        <p:txBody>
          <a:bodyPr/>
          <a:lstStyle/>
          <a:p>
            <a:pPr rtl="0"/>
            <a:r>
              <a:rPr lang="en-US" dirty="0"/>
              <a:t>EngageMate – Review all Information &amp; Review the CV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3BA19BD-2812-4277-86B9-DBC4009E71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3C7E79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| </a:t>
            </a:r>
            <a:fld id="{C2832ACA-4727-4D4C-ACEE-24DD0689996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3C7E79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3C7E79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|</a:t>
            </a:r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13256DE7-942A-4BD4-8DB2-42EFECF5CC47}"/>
              </a:ext>
            </a:extLst>
          </p:cNvPr>
          <p:cNvSpPr>
            <a:spLocks noGrp="1"/>
          </p:cNvSpPr>
          <p:nvPr>
            <p:ph type="ftr" sz="quarter" idx="4294967295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3C7E79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CONFIDENTIAL - FOR INTERNAL USE ONLY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38158" y="1622342"/>
            <a:ext cx="8274192" cy="3793949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38583" y="2568600"/>
            <a:ext cx="2874766" cy="1194625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56825" y="4127905"/>
            <a:ext cx="6155525" cy="861855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12" name="Rounded Rectangle 11"/>
          <p:cNvSpPr/>
          <p:nvPr/>
        </p:nvSpPr>
        <p:spPr>
          <a:xfrm>
            <a:off x="3582282" y="3376865"/>
            <a:ext cx="912598" cy="246496"/>
          </a:xfrm>
          <a:prstGeom prst="roundRect">
            <a:avLst/>
          </a:prstGeom>
          <a:noFill/>
          <a:ln w="41275">
            <a:solidFill>
              <a:srgbClr val="F43CB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/>
          <p:cNvSpPr/>
          <p:nvPr/>
        </p:nvSpPr>
        <p:spPr>
          <a:xfrm>
            <a:off x="3207875" y="2890806"/>
            <a:ext cx="464212" cy="550215"/>
          </a:xfrm>
          <a:prstGeom prst="ellipse">
            <a:avLst/>
          </a:prstGeom>
          <a:solidFill>
            <a:srgbClr val="F43CBF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/>
              <a:t>3</a:t>
            </a:r>
          </a:p>
        </p:txBody>
      </p:sp>
      <p:sp>
        <p:nvSpPr>
          <p:cNvPr id="14" name="Rounded Rectangle 13"/>
          <p:cNvSpPr/>
          <p:nvPr/>
        </p:nvSpPr>
        <p:spPr>
          <a:xfrm>
            <a:off x="6505009" y="4381383"/>
            <a:ext cx="912598" cy="246496"/>
          </a:xfrm>
          <a:prstGeom prst="roundRect">
            <a:avLst/>
          </a:prstGeom>
          <a:noFill/>
          <a:ln w="41275">
            <a:solidFill>
              <a:srgbClr val="F43CB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/>
          <p:cNvSpPr/>
          <p:nvPr/>
        </p:nvSpPr>
        <p:spPr>
          <a:xfrm>
            <a:off x="6130602" y="3895324"/>
            <a:ext cx="464212" cy="550215"/>
          </a:xfrm>
          <a:prstGeom prst="ellipse">
            <a:avLst/>
          </a:prstGeom>
          <a:solidFill>
            <a:srgbClr val="F43CBF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/>
              <a:t>4</a:t>
            </a:r>
          </a:p>
        </p:txBody>
      </p:sp>
    </p:spTree>
    <p:extLst>
      <p:ext uri="{BB962C8B-B14F-4D97-AF65-F5344CB8AC3E}">
        <p14:creationId xmlns:p14="http://schemas.microsoft.com/office/powerpoint/2010/main" val="83647076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8090" y="170659"/>
            <a:ext cx="10056970" cy="761738"/>
          </a:xfrm>
        </p:spPr>
        <p:txBody>
          <a:bodyPr>
            <a:normAutofit fontScale="90000"/>
          </a:bodyPr>
          <a:lstStyle/>
          <a:p>
            <a:r>
              <a:rPr lang="en-US" dirty="0"/>
              <a:t>EngageMate – To Request More Information for an Activity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| </a:t>
            </a:r>
            <a:fld id="{C2832ACA-4727-4D4C-ACEE-24DD06899962}" type="slidenum">
              <a:rPr lang="en-US" smtClean="0"/>
              <a:pPr/>
              <a:t>11</a:t>
            </a:fld>
            <a:r>
              <a:rPr lang="en-US"/>
              <a:t> |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4294967295"/>
          </p:nvPr>
        </p:nvSpPr>
        <p:spPr>
          <a:xfrm>
            <a:off x="1376008" y="6356350"/>
            <a:ext cx="4114800" cy="365125"/>
          </a:xfrm>
        </p:spPr>
        <p:txBody>
          <a:bodyPr/>
          <a:lstStyle/>
          <a:p>
            <a:r>
              <a:rPr lang="en-US" sz="1200">
                <a:solidFill>
                  <a:schemeClr val="tx2"/>
                </a:solidFill>
              </a:rPr>
              <a:t>CONFIDENTIAL - FOR INTERNAL USE ONLY</a:t>
            </a:r>
            <a:endParaRPr lang="en-US" sz="1200" dirty="0">
              <a:solidFill>
                <a:schemeClr val="tx2"/>
              </a:solidFill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DAB1362D-F77E-4BB0-91A1-3065C20D7D2D}"/>
              </a:ext>
            </a:extLst>
          </p:cNvPr>
          <p:cNvSpPr>
            <a:spLocks noChangeAspect="1"/>
          </p:cNvSpPr>
          <p:nvPr/>
        </p:nvSpPr>
        <p:spPr bwMode="auto">
          <a:xfrm flipV="1">
            <a:off x="598090" y="1014173"/>
            <a:ext cx="10902352" cy="4995201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solidFill>
              <a:schemeClr val="accent3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srgbClr val="424242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4" name="Title 1"/>
          <p:cNvSpPr txBox="1">
            <a:spLocks/>
          </p:cNvSpPr>
          <p:nvPr/>
        </p:nvSpPr>
        <p:spPr>
          <a:xfrm>
            <a:off x="598090" y="5345121"/>
            <a:ext cx="10902351" cy="76173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1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>
                <a:solidFill>
                  <a:schemeClr val="tx2"/>
                </a:solidFill>
                <a:latin typeface="Teva Sans" panose="020B0604030202020203" pitchFamily="34" charset="0"/>
                <a:ea typeface="+mj-ea"/>
                <a:cs typeface="+mj-cs"/>
              </a:defRPr>
            </a:lvl1pPr>
          </a:lstStyle>
          <a:p>
            <a:pPr rtl="0"/>
            <a:r>
              <a:rPr lang="en-US" sz="2300" b="1" dirty="0">
                <a:solidFill>
                  <a:schemeClr val="tx1"/>
                </a:solidFill>
              </a:rPr>
              <a:t>TIP</a:t>
            </a:r>
            <a:r>
              <a:rPr lang="en-US" sz="2300" dirty="0">
                <a:solidFill>
                  <a:schemeClr val="tx1"/>
                </a:solidFill>
              </a:rPr>
              <a:t>: Enter detailed comments to allow submitter’s understanding of your request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37273" y="1656199"/>
            <a:ext cx="7687264" cy="3613825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18" name="Rounded Rectangle 17"/>
          <p:cNvSpPr/>
          <p:nvPr/>
        </p:nvSpPr>
        <p:spPr>
          <a:xfrm>
            <a:off x="8123867" y="1656199"/>
            <a:ext cx="752711" cy="167750"/>
          </a:xfrm>
          <a:prstGeom prst="roundRect">
            <a:avLst/>
          </a:prstGeom>
          <a:noFill/>
          <a:ln w="41275">
            <a:solidFill>
              <a:srgbClr val="F43CB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Oval 18"/>
          <p:cNvSpPr/>
          <p:nvPr/>
        </p:nvSpPr>
        <p:spPr>
          <a:xfrm>
            <a:off x="7590647" y="1273734"/>
            <a:ext cx="464212" cy="550215"/>
          </a:xfrm>
          <a:prstGeom prst="ellipse">
            <a:avLst/>
          </a:prstGeom>
          <a:solidFill>
            <a:srgbClr val="F43CBF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/>
              <a:t>5</a:t>
            </a:r>
          </a:p>
        </p:txBody>
      </p:sp>
      <p:sp>
        <p:nvSpPr>
          <p:cNvPr id="17" name="Rounded Rectangle 16"/>
          <p:cNvSpPr/>
          <p:nvPr/>
        </p:nvSpPr>
        <p:spPr>
          <a:xfrm>
            <a:off x="3756029" y="3456244"/>
            <a:ext cx="901571" cy="167750"/>
          </a:xfrm>
          <a:prstGeom prst="roundRect">
            <a:avLst/>
          </a:prstGeom>
          <a:noFill/>
          <a:ln w="41275">
            <a:solidFill>
              <a:srgbClr val="F43CB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Oval 19"/>
          <p:cNvSpPr/>
          <p:nvPr/>
        </p:nvSpPr>
        <p:spPr>
          <a:xfrm>
            <a:off x="3291817" y="3073779"/>
            <a:ext cx="464212" cy="550215"/>
          </a:xfrm>
          <a:prstGeom prst="ellipse">
            <a:avLst/>
          </a:prstGeom>
          <a:solidFill>
            <a:srgbClr val="F43CBF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/>
              <a:t>6</a:t>
            </a:r>
          </a:p>
        </p:txBody>
      </p:sp>
      <p:sp>
        <p:nvSpPr>
          <p:cNvPr id="21" name="Rounded Rectangle 20"/>
          <p:cNvSpPr/>
          <p:nvPr/>
        </p:nvSpPr>
        <p:spPr>
          <a:xfrm>
            <a:off x="6823495" y="3112755"/>
            <a:ext cx="758526" cy="167750"/>
          </a:xfrm>
          <a:prstGeom prst="roundRect">
            <a:avLst/>
          </a:prstGeom>
          <a:noFill/>
          <a:ln w="41275">
            <a:solidFill>
              <a:srgbClr val="F43CB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Oval 21"/>
          <p:cNvSpPr/>
          <p:nvPr/>
        </p:nvSpPr>
        <p:spPr>
          <a:xfrm>
            <a:off x="6224864" y="2721664"/>
            <a:ext cx="464212" cy="550215"/>
          </a:xfrm>
          <a:prstGeom prst="ellipse">
            <a:avLst/>
          </a:prstGeom>
          <a:solidFill>
            <a:srgbClr val="F43CBF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/>
              <a:t>7</a:t>
            </a:r>
          </a:p>
        </p:txBody>
      </p:sp>
    </p:spTree>
    <p:extLst>
      <p:ext uri="{BB962C8B-B14F-4D97-AF65-F5344CB8AC3E}">
        <p14:creationId xmlns:p14="http://schemas.microsoft.com/office/powerpoint/2010/main" val="82912297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4294967295"/>
          </p:nvPr>
        </p:nvSpPr>
        <p:spPr>
          <a:xfrm>
            <a:off x="669304" y="6356350"/>
            <a:ext cx="538163" cy="365125"/>
          </a:xfrm>
        </p:spPr>
        <p:txBody>
          <a:bodyPr/>
          <a:lstStyle/>
          <a:p>
            <a:r>
              <a:rPr lang="en-US"/>
              <a:t>| </a:t>
            </a:r>
            <a:fld id="{C2832ACA-4727-4D4C-ACEE-24DD06899962}" type="slidenum">
              <a:rPr lang="en-US" smtClean="0"/>
              <a:pPr/>
              <a:t>12</a:t>
            </a:fld>
            <a:r>
              <a:rPr lang="en-US"/>
              <a:t> |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4294967295"/>
          </p:nvPr>
        </p:nvSpPr>
        <p:spPr>
          <a:xfrm>
            <a:off x="1299033" y="6355032"/>
            <a:ext cx="4114800" cy="365125"/>
          </a:xfrm>
        </p:spPr>
        <p:txBody>
          <a:bodyPr/>
          <a:lstStyle/>
          <a:p>
            <a:r>
              <a:rPr lang="en-US" sz="1200" dirty="0">
                <a:solidFill>
                  <a:schemeClr val="tx2"/>
                </a:solidFill>
              </a:rPr>
              <a:t>CONFIDENTIAL - FOR INTERNAL USE ONLY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DAB1362D-F77E-4BB0-91A1-3065C20D7D2D}"/>
              </a:ext>
            </a:extLst>
          </p:cNvPr>
          <p:cNvSpPr>
            <a:spLocks noChangeAspect="1"/>
          </p:cNvSpPr>
          <p:nvPr/>
        </p:nvSpPr>
        <p:spPr bwMode="auto">
          <a:xfrm flipV="1">
            <a:off x="468701" y="596203"/>
            <a:ext cx="10902352" cy="4995201"/>
          </a:xfrm>
          <a:prstGeom prst="rect">
            <a:avLst/>
          </a:prstGeom>
          <a:solidFill>
            <a:schemeClr val="accent4"/>
          </a:solidFill>
          <a:ln>
            <a:solidFill>
              <a:schemeClr val="accent3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srgbClr val="424242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72915" y="1647253"/>
            <a:ext cx="10312924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>
                <a:solidFill>
                  <a:schemeClr val="bg2"/>
                </a:solidFill>
              </a:rPr>
              <a:t>Congratulations!  </a:t>
            </a:r>
          </a:p>
          <a:p>
            <a:pPr algn="ctr"/>
            <a:r>
              <a:rPr lang="en-US" sz="4400" b="1" dirty="0">
                <a:solidFill>
                  <a:schemeClr val="bg2"/>
                </a:solidFill>
              </a:rPr>
              <a:t>You have now requested more information for a new service provider.</a:t>
            </a:r>
          </a:p>
        </p:txBody>
      </p:sp>
    </p:spTree>
    <p:extLst>
      <p:ext uri="{BB962C8B-B14F-4D97-AF65-F5344CB8AC3E}">
        <p14:creationId xmlns:p14="http://schemas.microsoft.com/office/powerpoint/2010/main" val="42867705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Rectangle 30">
            <a:extLst>
              <a:ext uri="{FF2B5EF4-FFF2-40B4-BE49-F238E27FC236}">
                <a16:creationId xmlns:a16="http://schemas.microsoft.com/office/drawing/2014/main" id="{DAB1362D-F77E-4BB0-91A1-3065C20D7D2D}"/>
              </a:ext>
            </a:extLst>
          </p:cNvPr>
          <p:cNvSpPr>
            <a:spLocks noChangeAspect="1"/>
          </p:cNvSpPr>
          <p:nvPr/>
        </p:nvSpPr>
        <p:spPr bwMode="auto">
          <a:xfrm flipV="1">
            <a:off x="451448" y="1017873"/>
            <a:ext cx="10902352" cy="5086392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srgbClr val="424242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6A927AE-21D6-4F97-A0B9-6A03F2F687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7868" y="145337"/>
            <a:ext cx="10515600" cy="761738"/>
          </a:xfrm>
        </p:spPr>
        <p:txBody>
          <a:bodyPr>
            <a:normAutofit fontScale="90000"/>
          </a:bodyPr>
          <a:lstStyle/>
          <a:p>
            <a:pPr rtl="0"/>
            <a:r>
              <a:rPr lang="en-US" dirty="0"/>
              <a:t>EngageMate – How to Review and Reject - New Service Provider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3BA19BD-2812-4277-86B9-DBC4009E71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3C7E79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| </a:t>
            </a:r>
            <a:fld id="{C2832ACA-4727-4D4C-ACEE-24DD0689996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3C7E79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3C7E79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|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3C7E79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13256DE7-942A-4BD4-8DB2-42EFECF5CC47}"/>
              </a:ext>
            </a:extLst>
          </p:cNvPr>
          <p:cNvSpPr>
            <a:spLocks noGrp="1"/>
          </p:cNvSpPr>
          <p:nvPr>
            <p:ph type="ftr" sz="quarter" idx="4294967295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3C7E79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CONFIDENTIAL - FOR INTERNAL USE ONLY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3C7E79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E433A29-0C0F-3D42-9295-CDEFC166BB7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07104" y="2057644"/>
            <a:ext cx="9363456" cy="2209418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6327408F-171C-3394-3418-C2CAC127120B}"/>
              </a:ext>
            </a:extLst>
          </p:cNvPr>
          <p:cNvSpPr/>
          <p:nvPr/>
        </p:nvSpPr>
        <p:spPr>
          <a:xfrm>
            <a:off x="5976759" y="3346704"/>
            <a:ext cx="1539609" cy="841248"/>
          </a:xfrm>
          <a:prstGeom prst="rect">
            <a:avLst/>
          </a:prstGeom>
          <a:noFill/>
          <a:ln w="41275"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9B889E6D-1ABA-96C6-ED98-4F8583239239}"/>
              </a:ext>
            </a:extLst>
          </p:cNvPr>
          <p:cNvSpPr/>
          <p:nvPr/>
        </p:nvSpPr>
        <p:spPr>
          <a:xfrm>
            <a:off x="7600338" y="2737392"/>
            <a:ext cx="464212" cy="609312"/>
          </a:xfrm>
          <a:prstGeom prst="ellipse">
            <a:avLst/>
          </a:prstGeom>
          <a:solidFill>
            <a:srgbClr val="F43CBF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/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58603480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Rectangle 30">
            <a:extLst>
              <a:ext uri="{FF2B5EF4-FFF2-40B4-BE49-F238E27FC236}">
                <a16:creationId xmlns:a16="http://schemas.microsoft.com/office/drawing/2014/main" id="{DAB1362D-F77E-4BB0-91A1-3065C20D7D2D}"/>
              </a:ext>
            </a:extLst>
          </p:cNvPr>
          <p:cNvSpPr>
            <a:spLocks noChangeAspect="1"/>
          </p:cNvSpPr>
          <p:nvPr/>
        </p:nvSpPr>
        <p:spPr bwMode="auto">
          <a:xfrm flipV="1">
            <a:off x="451448" y="1017873"/>
            <a:ext cx="10902352" cy="5086392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srgbClr val="424242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6A927AE-21D6-4F97-A0B9-6A03F2F687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8989" y="163971"/>
            <a:ext cx="10515600" cy="761738"/>
          </a:xfrm>
        </p:spPr>
        <p:txBody>
          <a:bodyPr/>
          <a:lstStyle/>
          <a:p>
            <a:pPr rtl="0"/>
            <a:r>
              <a:rPr lang="en-US" dirty="0"/>
              <a:t>EngageMate – Select the Service Provider to review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3BA19BD-2812-4277-86B9-DBC4009E71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3C7E79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| </a:t>
            </a:r>
            <a:fld id="{C2832ACA-4727-4D4C-ACEE-24DD0689996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3C7E79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3C7E79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|</a:t>
            </a:r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13256DE7-942A-4BD4-8DB2-42EFECF5CC47}"/>
              </a:ext>
            </a:extLst>
          </p:cNvPr>
          <p:cNvSpPr>
            <a:spLocks noGrp="1"/>
          </p:cNvSpPr>
          <p:nvPr>
            <p:ph type="ftr" sz="quarter" idx="4294967295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3C7E79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CONFIDENTIAL - FOR INTERNAL USE ONLY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039F940-0FCB-1CAF-CEA8-120C0FF8EFF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8348" y="2122262"/>
            <a:ext cx="9666607" cy="224536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6" name="Rounded Rectangle 11">
            <a:extLst>
              <a:ext uri="{FF2B5EF4-FFF2-40B4-BE49-F238E27FC236}">
                <a16:creationId xmlns:a16="http://schemas.microsoft.com/office/drawing/2014/main" id="{23945BB0-EF14-475C-424D-D080E11011E4}"/>
              </a:ext>
            </a:extLst>
          </p:cNvPr>
          <p:cNvSpPr/>
          <p:nvPr/>
        </p:nvSpPr>
        <p:spPr>
          <a:xfrm>
            <a:off x="1728868" y="3475112"/>
            <a:ext cx="2376788" cy="246496"/>
          </a:xfrm>
          <a:prstGeom prst="roundRect">
            <a:avLst/>
          </a:prstGeom>
          <a:noFill/>
          <a:ln w="41275">
            <a:solidFill>
              <a:srgbClr val="F43CB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0D5E2B76-E9C8-35A2-CA3B-E146797CF022}"/>
              </a:ext>
            </a:extLst>
          </p:cNvPr>
          <p:cNvSpPr/>
          <p:nvPr/>
        </p:nvSpPr>
        <p:spPr>
          <a:xfrm>
            <a:off x="3814344" y="2920501"/>
            <a:ext cx="464212" cy="550215"/>
          </a:xfrm>
          <a:prstGeom prst="ellipse">
            <a:avLst/>
          </a:prstGeom>
          <a:solidFill>
            <a:srgbClr val="F43CBF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/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264773525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Rectangle 30">
            <a:extLst>
              <a:ext uri="{FF2B5EF4-FFF2-40B4-BE49-F238E27FC236}">
                <a16:creationId xmlns:a16="http://schemas.microsoft.com/office/drawing/2014/main" id="{DAB1362D-F77E-4BB0-91A1-3065C20D7D2D}"/>
              </a:ext>
            </a:extLst>
          </p:cNvPr>
          <p:cNvSpPr>
            <a:spLocks noChangeAspect="1"/>
          </p:cNvSpPr>
          <p:nvPr/>
        </p:nvSpPr>
        <p:spPr bwMode="auto">
          <a:xfrm flipV="1">
            <a:off x="451448" y="1017873"/>
            <a:ext cx="10902352" cy="5086392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srgbClr val="424242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6A927AE-21D6-4F97-A0B9-6A03F2F687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8989" y="163971"/>
            <a:ext cx="10515600" cy="761738"/>
          </a:xfrm>
        </p:spPr>
        <p:txBody>
          <a:bodyPr/>
          <a:lstStyle/>
          <a:p>
            <a:pPr rtl="0"/>
            <a:r>
              <a:rPr lang="en-US" dirty="0"/>
              <a:t>EngageMate – Review all Information &amp; Review the CV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3BA19BD-2812-4277-86B9-DBC4009E71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3C7E79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| </a:t>
            </a:r>
            <a:fld id="{C2832ACA-4727-4D4C-ACEE-24DD0689996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3C7E79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3C7E79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|</a:t>
            </a:r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13256DE7-942A-4BD4-8DB2-42EFECF5CC47}"/>
              </a:ext>
            </a:extLst>
          </p:cNvPr>
          <p:cNvSpPr>
            <a:spLocks noGrp="1"/>
          </p:cNvSpPr>
          <p:nvPr>
            <p:ph type="ftr" sz="quarter" idx="4294967295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3C7E79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CONFIDENTIAL - FOR INTERNAL USE ONLY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29014" y="1722926"/>
            <a:ext cx="8274192" cy="3793949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29439" y="2669184"/>
            <a:ext cx="2874766" cy="1194625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47681" y="4228489"/>
            <a:ext cx="6155525" cy="861855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12" name="Rounded Rectangle 11"/>
          <p:cNvSpPr/>
          <p:nvPr/>
        </p:nvSpPr>
        <p:spPr>
          <a:xfrm>
            <a:off x="3573138" y="3477449"/>
            <a:ext cx="912598" cy="246496"/>
          </a:xfrm>
          <a:prstGeom prst="roundRect">
            <a:avLst/>
          </a:prstGeom>
          <a:noFill/>
          <a:ln w="41275">
            <a:solidFill>
              <a:srgbClr val="F43CB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/>
          <p:cNvSpPr/>
          <p:nvPr/>
        </p:nvSpPr>
        <p:spPr>
          <a:xfrm>
            <a:off x="3198731" y="2991390"/>
            <a:ext cx="464212" cy="550215"/>
          </a:xfrm>
          <a:prstGeom prst="ellipse">
            <a:avLst/>
          </a:prstGeom>
          <a:solidFill>
            <a:srgbClr val="F43CBF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/>
              <a:t>3</a:t>
            </a:r>
          </a:p>
        </p:txBody>
      </p:sp>
      <p:sp>
        <p:nvSpPr>
          <p:cNvPr id="14" name="Rounded Rectangle 13"/>
          <p:cNvSpPr/>
          <p:nvPr/>
        </p:nvSpPr>
        <p:spPr>
          <a:xfrm>
            <a:off x="6495865" y="4481967"/>
            <a:ext cx="912598" cy="246496"/>
          </a:xfrm>
          <a:prstGeom prst="roundRect">
            <a:avLst/>
          </a:prstGeom>
          <a:noFill/>
          <a:ln w="41275">
            <a:solidFill>
              <a:srgbClr val="F43CB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/>
          <p:cNvSpPr/>
          <p:nvPr/>
        </p:nvSpPr>
        <p:spPr>
          <a:xfrm>
            <a:off x="6121458" y="3995908"/>
            <a:ext cx="464212" cy="550215"/>
          </a:xfrm>
          <a:prstGeom prst="ellipse">
            <a:avLst/>
          </a:prstGeom>
          <a:solidFill>
            <a:srgbClr val="F43CBF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/>
              <a:t>4</a:t>
            </a:r>
          </a:p>
        </p:txBody>
      </p:sp>
    </p:spTree>
    <p:extLst>
      <p:ext uri="{BB962C8B-B14F-4D97-AF65-F5344CB8AC3E}">
        <p14:creationId xmlns:p14="http://schemas.microsoft.com/office/powerpoint/2010/main" val="105000777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DAB1362D-F77E-4BB0-91A1-3065C20D7D2D}"/>
              </a:ext>
            </a:extLst>
          </p:cNvPr>
          <p:cNvSpPr>
            <a:spLocks noChangeAspect="1"/>
          </p:cNvSpPr>
          <p:nvPr/>
        </p:nvSpPr>
        <p:spPr bwMode="auto">
          <a:xfrm flipV="1">
            <a:off x="598090" y="1014173"/>
            <a:ext cx="10902352" cy="4995201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solidFill>
              <a:schemeClr val="accent3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srgbClr val="424242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8090" y="170659"/>
            <a:ext cx="10056970" cy="761738"/>
          </a:xfrm>
        </p:spPr>
        <p:txBody>
          <a:bodyPr/>
          <a:lstStyle/>
          <a:p>
            <a:r>
              <a:rPr lang="en-US" dirty="0"/>
              <a:t>EngageMate – To Reject an Activity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| </a:t>
            </a:r>
            <a:fld id="{C2832ACA-4727-4D4C-ACEE-24DD06899962}" type="slidenum">
              <a:rPr lang="en-US" smtClean="0"/>
              <a:pPr/>
              <a:t>16</a:t>
            </a:fld>
            <a:r>
              <a:rPr lang="en-US"/>
              <a:t> |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4294967295"/>
          </p:nvPr>
        </p:nvSpPr>
        <p:spPr>
          <a:xfrm>
            <a:off x="1376008" y="6356350"/>
            <a:ext cx="4114800" cy="365125"/>
          </a:xfrm>
        </p:spPr>
        <p:txBody>
          <a:bodyPr/>
          <a:lstStyle/>
          <a:p>
            <a:r>
              <a:rPr lang="en-US" sz="1200">
                <a:solidFill>
                  <a:schemeClr val="tx2"/>
                </a:solidFill>
              </a:rPr>
              <a:t>CONFIDENTIAL - FOR INTERNAL USE ONLY</a:t>
            </a:r>
            <a:endParaRPr lang="en-US" sz="1200" dirty="0">
              <a:solidFill>
                <a:schemeClr val="tx2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06764" y="1423903"/>
            <a:ext cx="9342533" cy="4333485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15" name="Rounded Rectangle 14"/>
          <p:cNvSpPr/>
          <p:nvPr/>
        </p:nvSpPr>
        <p:spPr>
          <a:xfrm>
            <a:off x="9583946" y="1475852"/>
            <a:ext cx="284672" cy="180088"/>
          </a:xfrm>
          <a:prstGeom prst="roundRect">
            <a:avLst/>
          </a:prstGeom>
          <a:noFill/>
          <a:ln w="41275">
            <a:solidFill>
              <a:srgbClr val="F43CB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/>
          <p:cNvSpPr/>
          <p:nvPr/>
        </p:nvSpPr>
        <p:spPr>
          <a:xfrm>
            <a:off x="8988721" y="1139284"/>
            <a:ext cx="542907" cy="499403"/>
          </a:xfrm>
          <a:prstGeom prst="ellipse">
            <a:avLst/>
          </a:prstGeom>
          <a:solidFill>
            <a:srgbClr val="F43CBF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/>
              <a:t>5</a:t>
            </a:r>
          </a:p>
        </p:txBody>
      </p:sp>
      <p:sp>
        <p:nvSpPr>
          <p:cNvPr id="10" name="Rectangle 9"/>
          <p:cNvSpPr/>
          <p:nvPr/>
        </p:nvSpPr>
        <p:spPr>
          <a:xfrm>
            <a:off x="3381557" y="3268761"/>
            <a:ext cx="5000443" cy="581851"/>
          </a:xfrm>
          <a:prstGeom prst="rect">
            <a:avLst/>
          </a:prstGeom>
          <a:noFill/>
          <a:ln w="41275">
            <a:solidFill>
              <a:srgbClr val="F43CB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/>
          <p:cNvSpPr/>
          <p:nvPr/>
        </p:nvSpPr>
        <p:spPr>
          <a:xfrm>
            <a:off x="2871220" y="2848225"/>
            <a:ext cx="562188" cy="550215"/>
          </a:xfrm>
          <a:prstGeom prst="ellipse">
            <a:avLst/>
          </a:prstGeom>
          <a:solidFill>
            <a:srgbClr val="F43CBF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/>
              <a:t>6</a:t>
            </a:r>
          </a:p>
        </p:txBody>
      </p:sp>
      <p:sp>
        <p:nvSpPr>
          <p:cNvPr id="11" name="Rectangle 10"/>
          <p:cNvSpPr/>
          <p:nvPr/>
        </p:nvSpPr>
        <p:spPr>
          <a:xfrm>
            <a:off x="3381557" y="3921749"/>
            <a:ext cx="5000444" cy="336194"/>
          </a:xfrm>
          <a:prstGeom prst="rect">
            <a:avLst/>
          </a:prstGeom>
          <a:noFill/>
          <a:ln w="41275">
            <a:solidFill>
              <a:srgbClr val="F43CB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/>
          <p:cNvSpPr/>
          <p:nvPr/>
        </p:nvSpPr>
        <p:spPr>
          <a:xfrm>
            <a:off x="2871220" y="3921749"/>
            <a:ext cx="565641" cy="550215"/>
          </a:xfrm>
          <a:prstGeom prst="ellipse">
            <a:avLst/>
          </a:prstGeom>
          <a:solidFill>
            <a:srgbClr val="F43CBF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/>
              <a:t>7</a:t>
            </a:r>
          </a:p>
        </p:txBody>
      </p:sp>
      <p:sp>
        <p:nvSpPr>
          <p:cNvPr id="18" name="Rounded Rectangle 17"/>
          <p:cNvSpPr/>
          <p:nvPr/>
        </p:nvSpPr>
        <p:spPr>
          <a:xfrm>
            <a:off x="7681763" y="2904753"/>
            <a:ext cx="297671" cy="226574"/>
          </a:xfrm>
          <a:prstGeom prst="roundRect">
            <a:avLst/>
          </a:prstGeom>
          <a:noFill/>
          <a:ln w="41275">
            <a:solidFill>
              <a:srgbClr val="F43CB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Oval 18"/>
          <p:cNvSpPr/>
          <p:nvPr/>
        </p:nvSpPr>
        <p:spPr>
          <a:xfrm>
            <a:off x="7194429" y="2598364"/>
            <a:ext cx="464212" cy="550215"/>
          </a:xfrm>
          <a:prstGeom prst="ellipse">
            <a:avLst/>
          </a:prstGeom>
          <a:solidFill>
            <a:srgbClr val="F43CBF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/>
              <a:t>8</a:t>
            </a:r>
          </a:p>
        </p:txBody>
      </p:sp>
    </p:spTree>
    <p:extLst>
      <p:ext uri="{BB962C8B-B14F-4D97-AF65-F5344CB8AC3E}">
        <p14:creationId xmlns:p14="http://schemas.microsoft.com/office/powerpoint/2010/main" val="57237066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4294967295"/>
          </p:nvPr>
        </p:nvSpPr>
        <p:spPr>
          <a:xfrm>
            <a:off x="1102934" y="6356350"/>
            <a:ext cx="538163" cy="365125"/>
          </a:xfrm>
        </p:spPr>
        <p:txBody>
          <a:bodyPr/>
          <a:lstStyle/>
          <a:p>
            <a:r>
              <a:rPr lang="en-US"/>
              <a:t>| </a:t>
            </a:r>
            <a:fld id="{C2832ACA-4727-4D4C-ACEE-24DD06899962}" type="slidenum">
              <a:rPr lang="en-US" smtClean="0"/>
              <a:pPr/>
              <a:t>17</a:t>
            </a:fld>
            <a:r>
              <a:rPr lang="en-US"/>
              <a:t> |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4294967295"/>
          </p:nvPr>
        </p:nvSpPr>
        <p:spPr>
          <a:xfrm>
            <a:off x="1732663" y="6355032"/>
            <a:ext cx="4114800" cy="365125"/>
          </a:xfrm>
        </p:spPr>
        <p:txBody>
          <a:bodyPr/>
          <a:lstStyle/>
          <a:p>
            <a:r>
              <a:rPr lang="en-US" sz="1200" dirty="0">
                <a:solidFill>
                  <a:schemeClr val="tx2"/>
                </a:solidFill>
              </a:rPr>
              <a:t>CONFIDENTIAL - FOR INTERNAL USE ONLY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DAB1362D-F77E-4BB0-91A1-3065C20D7D2D}"/>
              </a:ext>
            </a:extLst>
          </p:cNvPr>
          <p:cNvSpPr>
            <a:spLocks noChangeAspect="1"/>
          </p:cNvSpPr>
          <p:nvPr/>
        </p:nvSpPr>
        <p:spPr bwMode="auto">
          <a:xfrm flipV="1">
            <a:off x="477327" y="561698"/>
            <a:ext cx="10902352" cy="4995201"/>
          </a:xfrm>
          <a:prstGeom prst="rect">
            <a:avLst/>
          </a:prstGeom>
          <a:solidFill>
            <a:schemeClr val="accent4"/>
          </a:solidFill>
          <a:ln>
            <a:solidFill>
              <a:schemeClr val="accent3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srgbClr val="424242"/>
              </a:solidFill>
              <a:effectLst/>
              <a:uLnTx/>
              <a:uFillTx/>
              <a:latin typeface="Teva Sans" panose="020B0604030202020203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358078" y="1848437"/>
            <a:ext cx="6978770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>
                <a:solidFill>
                  <a:schemeClr val="bg2"/>
                </a:solidFill>
              </a:rPr>
              <a:t>Congratulations!  </a:t>
            </a:r>
          </a:p>
          <a:p>
            <a:pPr algn="ctr"/>
            <a:r>
              <a:rPr lang="en-US" sz="4400" b="1" dirty="0">
                <a:solidFill>
                  <a:schemeClr val="bg2"/>
                </a:solidFill>
                <a:latin typeface="Teva Sans" panose="020B0604030202020203" pitchFamily="34" charset="0"/>
              </a:rPr>
              <a:t>You have now rejected a new service provider.</a:t>
            </a:r>
          </a:p>
        </p:txBody>
      </p:sp>
    </p:spTree>
    <p:extLst>
      <p:ext uri="{BB962C8B-B14F-4D97-AF65-F5344CB8AC3E}">
        <p14:creationId xmlns:p14="http://schemas.microsoft.com/office/powerpoint/2010/main" val="19750729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Rectangle 30">
            <a:extLst>
              <a:ext uri="{FF2B5EF4-FFF2-40B4-BE49-F238E27FC236}">
                <a16:creationId xmlns:a16="http://schemas.microsoft.com/office/drawing/2014/main" id="{DAB1362D-F77E-4BB0-91A1-3065C20D7D2D}"/>
              </a:ext>
            </a:extLst>
          </p:cNvPr>
          <p:cNvSpPr>
            <a:spLocks noChangeAspect="1"/>
          </p:cNvSpPr>
          <p:nvPr/>
        </p:nvSpPr>
        <p:spPr bwMode="auto">
          <a:xfrm flipV="1">
            <a:off x="451448" y="1017873"/>
            <a:ext cx="10902352" cy="5086392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srgbClr val="424242"/>
              </a:solidFill>
              <a:effectLst/>
              <a:uLnTx/>
              <a:uFillTx/>
              <a:latin typeface="Teva Sans" panose="020B0604030202020203" pitchFamily="34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6A927AE-21D6-4F97-A0B9-6A03F2F687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7867" y="145337"/>
            <a:ext cx="11747295" cy="761738"/>
          </a:xfrm>
        </p:spPr>
        <p:txBody>
          <a:bodyPr>
            <a:normAutofit fontScale="90000"/>
          </a:bodyPr>
          <a:lstStyle/>
          <a:p>
            <a:pPr rtl="0"/>
            <a:r>
              <a:rPr lang="en-US" dirty="0"/>
              <a:t>EngageMate – Approve an FMV Modification from the Customer Master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3BA19BD-2812-4277-86B9-DBC4009E71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3C7E79"/>
                </a:solidFill>
                <a:effectLst/>
                <a:uLnTx/>
                <a:uFillTx/>
              </a:rPr>
              <a:t>| </a:t>
            </a:r>
            <a:fld id="{C2832ACA-4727-4D4C-ACEE-24DD0689996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3C7E79"/>
                </a:solidFill>
                <a:effectLst/>
                <a:uLnTx/>
                <a:uFillTx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3C7E79"/>
                </a:solidFill>
                <a:effectLst/>
                <a:uLnTx/>
                <a:uFillTx/>
              </a:rPr>
              <a:t> |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3C7E79"/>
              </a:solidFill>
              <a:effectLst/>
              <a:uLnTx/>
              <a:uFillTx/>
            </a:endParaRPr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13256DE7-942A-4BD4-8DB2-42EFECF5CC47}"/>
              </a:ext>
            </a:extLst>
          </p:cNvPr>
          <p:cNvSpPr>
            <a:spLocks noGrp="1"/>
          </p:cNvSpPr>
          <p:nvPr>
            <p:ph type="ftr" sz="quarter" idx="4294967295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3C7E79"/>
                </a:solidFill>
                <a:effectLst/>
                <a:uLnTx/>
                <a:uFillTx/>
              </a:rPr>
              <a:t>CONFIDENTIAL - FOR INTERNAL USE ONLY</a:t>
            </a:r>
          </a:p>
        </p:txBody>
      </p:sp>
      <p:sp>
        <p:nvSpPr>
          <p:cNvPr id="3" name="Rectangle 2"/>
          <p:cNvSpPr/>
          <p:nvPr/>
        </p:nvSpPr>
        <p:spPr>
          <a:xfrm>
            <a:off x="8934032" y="1208595"/>
            <a:ext cx="2156605" cy="41947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t"/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dirty="0">
                <a:solidFill>
                  <a:schemeClr val="tx1"/>
                </a:solidFill>
              </a:rPr>
              <a:t>Tier Change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C716506-B6E6-09B5-E8CA-8C394D8FC4C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07104" y="2193954"/>
            <a:ext cx="9244584" cy="2887797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14" name="Oval 13"/>
          <p:cNvSpPr/>
          <p:nvPr/>
        </p:nvSpPr>
        <p:spPr>
          <a:xfrm>
            <a:off x="8104330" y="3333196"/>
            <a:ext cx="561470" cy="609312"/>
          </a:xfrm>
          <a:prstGeom prst="ellipse">
            <a:avLst/>
          </a:prstGeom>
          <a:solidFill>
            <a:srgbClr val="F43CBF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/>
              <a:t>1</a:t>
            </a:r>
          </a:p>
        </p:txBody>
      </p:sp>
      <p:sp>
        <p:nvSpPr>
          <p:cNvPr id="13" name="Rectangle 12"/>
          <p:cNvSpPr/>
          <p:nvPr/>
        </p:nvSpPr>
        <p:spPr>
          <a:xfrm>
            <a:off x="6360974" y="3810660"/>
            <a:ext cx="1649170" cy="916788"/>
          </a:xfrm>
          <a:prstGeom prst="rect">
            <a:avLst/>
          </a:prstGeom>
          <a:noFill/>
          <a:ln w="41275"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934746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Rectangle 30">
            <a:extLst>
              <a:ext uri="{FF2B5EF4-FFF2-40B4-BE49-F238E27FC236}">
                <a16:creationId xmlns:a16="http://schemas.microsoft.com/office/drawing/2014/main" id="{DAB1362D-F77E-4BB0-91A1-3065C20D7D2D}"/>
              </a:ext>
            </a:extLst>
          </p:cNvPr>
          <p:cNvSpPr>
            <a:spLocks noChangeAspect="1"/>
          </p:cNvSpPr>
          <p:nvPr/>
        </p:nvSpPr>
        <p:spPr bwMode="auto">
          <a:xfrm flipV="1">
            <a:off x="451448" y="1017873"/>
            <a:ext cx="10902352" cy="5086392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srgbClr val="424242"/>
              </a:solidFill>
              <a:effectLst/>
              <a:uLnTx/>
              <a:uFillTx/>
              <a:latin typeface="Teva Sans" panose="020B0604030202020203" pitchFamily="34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6A927AE-21D6-4F97-A0B9-6A03F2F687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7868" y="145337"/>
            <a:ext cx="11671880" cy="761738"/>
          </a:xfrm>
        </p:spPr>
        <p:txBody>
          <a:bodyPr>
            <a:normAutofit fontScale="90000"/>
          </a:bodyPr>
          <a:lstStyle/>
          <a:p>
            <a:pPr rtl="0"/>
            <a:r>
              <a:rPr lang="en-US" dirty="0"/>
              <a:t>EngageMate – Locate the Service Provider with the FMV Modification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3BA19BD-2812-4277-86B9-DBC4009E71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3C7E79"/>
                </a:solidFill>
                <a:effectLst/>
                <a:uLnTx/>
                <a:uFillTx/>
              </a:rPr>
              <a:t>| </a:t>
            </a:r>
            <a:fld id="{C2832ACA-4727-4D4C-ACEE-24DD0689996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3C7E79"/>
                </a:solidFill>
                <a:effectLst/>
                <a:uLnTx/>
                <a:uFillTx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</a:t>
            </a:fld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3C7E79"/>
                </a:solidFill>
                <a:effectLst/>
                <a:uLnTx/>
                <a:uFillTx/>
              </a:rPr>
              <a:t> |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3C7E79"/>
              </a:solidFill>
              <a:effectLst/>
              <a:uLnTx/>
              <a:uFillTx/>
            </a:endParaRPr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13256DE7-942A-4BD4-8DB2-42EFECF5CC47}"/>
              </a:ext>
            </a:extLst>
          </p:cNvPr>
          <p:cNvSpPr>
            <a:spLocks noGrp="1"/>
          </p:cNvSpPr>
          <p:nvPr>
            <p:ph type="ftr" sz="quarter" idx="4294967295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3C7E79"/>
                </a:solidFill>
                <a:effectLst/>
                <a:uLnTx/>
                <a:uFillTx/>
              </a:rPr>
              <a:t>CONFIDENTIAL - FOR INTERNAL USE ONLY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3C7E79"/>
              </a:solidFill>
              <a:effectLst/>
              <a:uLnTx/>
              <a:uFillTx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4807F2F-43CF-C171-388C-A8F421A5C7D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5213" y="1995790"/>
            <a:ext cx="10045836" cy="2166282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11" name="Rounded Rectangle 10"/>
          <p:cNvSpPr/>
          <p:nvPr/>
        </p:nvSpPr>
        <p:spPr>
          <a:xfrm>
            <a:off x="1238630" y="3097219"/>
            <a:ext cx="2162937" cy="238681"/>
          </a:xfrm>
          <a:prstGeom prst="roundRect">
            <a:avLst/>
          </a:prstGeom>
          <a:noFill/>
          <a:ln w="41275">
            <a:solidFill>
              <a:srgbClr val="F43CB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eva Sans" panose="020B0604030202020203" pitchFamily="34" charset="0"/>
            </a:endParaRPr>
          </a:p>
        </p:txBody>
      </p:sp>
      <p:sp>
        <p:nvSpPr>
          <p:cNvPr id="12" name="Oval 11"/>
          <p:cNvSpPr/>
          <p:nvPr/>
        </p:nvSpPr>
        <p:spPr>
          <a:xfrm>
            <a:off x="3169461" y="2645785"/>
            <a:ext cx="464212" cy="398697"/>
          </a:xfrm>
          <a:prstGeom prst="ellipse">
            <a:avLst/>
          </a:prstGeom>
          <a:solidFill>
            <a:srgbClr val="F43CBF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>
                <a:latin typeface="Teva Sans" panose="020B0604030202020203" pitchFamily="34" charset="0"/>
              </a:rPr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107901095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9243" y="196503"/>
            <a:ext cx="5609734" cy="761738"/>
          </a:xfrm>
        </p:spPr>
        <p:txBody>
          <a:bodyPr/>
          <a:lstStyle/>
          <a:p>
            <a:r>
              <a:rPr lang="en-US" dirty="0"/>
              <a:t>Medical Tier Reviewer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9243" y="1139502"/>
            <a:ext cx="6278591" cy="5080593"/>
          </a:xfrm>
        </p:spPr>
        <p:txBody>
          <a:bodyPr/>
          <a:lstStyle/>
          <a:p>
            <a:r>
              <a:rPr lang="en-US" dirty="0"/>
              <a:t>How To Review a New Service Provider; Approve, Reject or Request More Information</a:t>
            </a:r>
          </a:p>
          <a:p>
            <a:r>
              <a:rPr lang="en-US" dirty="0"/>
              <a:t>How to Review a Tier Change; Approve, Reject or Request More Information</a:t>
            </a:r>
          </a:p>
          <a:p>
            <a:r>
              <a:rPr lang="en-US" dirty="0"/>
              <a:t>Add additional Reviewers</a:t>
            </a:r>
          </a:p>
          <a:p>
            <a:r>
              <a:rPr lang="en-US" dirty="0"/>
              <a:t>Upload Documents (not shown)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| </a:t>
            </a:r>
            <a:fld id="{C2832ACA-4727-4D4C-ACEE-24DD06899962}" type="slidenum">
              <a:rPr lang="en-US" smtClean="0"/>
              <a:pPr/>
              <a:t>2</a:t>
            </a:fld>
            <a:r>
              <a:rPr lang="en-US"/>
              <a:t> |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294967295"/>
          </p:nvPr>
        </p:nvSpPr>
        <p:spPr/>
        <p:txBody>
          <a:bodyPr/>
          <a:lstStyle/>
          <a:p>
            <a:r>
              <a:rPr lang="en-US" sz="1200">
                <a:solidFill>
                  <a:schemeClr val="tx2"/>
                </a:solidFill>
              </a:rPr>
              <a:t>CONFIDENTIAL - FOR INTERNAL USE ONLY</a:t>
            </a:r>
            <a:endParaRPr lang="en-US" sz="1200" dirty="0">
              <a:solidFill>
                <a:schemeClr val="tx2"/>
              </a:solidFill>
            </a:endParaRPr>
          </a:p>
        </p:txBody>
      </p:sp>
      <p:pic>
        <p:nvPicPr>
          <p:cNvPr id="7" name="Picture Placeholder 6"/>
          <p:cNvPicPr>
            <a:picLocks noGrp="1" noChangeAspect="1"/>
          </p:cNvPicPr>
          <p:nvPr>
            <p:ph type="pic" sz="quarter" idx="1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185" r="27185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47870942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Rectangle 30">
            <a:extLst>
              <a:ext uri="{FF2B5EF4-FFF2-40B4-BE49-F238E27FC236}">
                <a16:creationId xmlns:a16="http://schemas.microsoft.com/office/drawing/2014/main" id="{DAB1362D-F77E-4BB0-91A1-3065C20D7D2D}"/>
              </a:ext>
            </a:extLst>
          </p:cNvPr>
          <p:cNvSpPr>
            <a:spLocks noChangeAspect="1"/>
          </p:cNvSpPr>
          <p:nvPr/>
        </p:nvSpPr>
        <p:spPr bwMode="auto">
          <a:xfrm flipV="1">
            <a:off x="451448" y="1017873"/>
            <a:ext cx="10902352" cy="5086392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srgbClr val="424242"/>
              </a:solidFill>
              <a:effectLst/>
              <a:uLnTx/>
              <a:uFillTx/>
              <a:latin typeface="Teva Sans" panose="020B0604030202020203" pitchFamily="34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6A927AE-21D6-4F97-A0B9-6A03F2F687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7868" y="145337"/>
            <a:ext cx="11719014" cy="761738"/>
          </a:xfrm>
        </p:spPr>
        <p:txBody>
          <a:bodyPr>
            <a:normAutofit/>
          </a:bodyPr>
          <a:lstStyle/>
          <a:p>
            <a:pPr rtl="0"/>
            <a:r>
              <a:rPr lang="en-US" dirty="0"/>
              <a:t>EngageMate –Open the FMV Modification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3BA19BD-2812-4277-86B9-DBC4009E71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3C7E79"/>
                </a:solidFill>
                <a:effectLst/>
                <a:uLnTx/>
                <a:uFillTx/>
              </a:rPr>
              <a:t>| </a:t>
            </a:r>
            <a:fld id="{C2832ACA-4727-4D4C-ACEE-24DD0689996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3C7E79"/>
                </a:solidFill>
                <a:effectLst/>
                <a:uLnTx/>
                <a:uFillTx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</a:t>
            </a:fld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3C7E79"/>
                </a:solidFill>
                <a:effectLst/>
                <a:uLnTx/>
                <a:uFillTx/>
              </a:rPr>
              <a:t> |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3C7E79"/>
              </a:solidFill>
              <a:effectLst/>
              <a:uLnTx/>
              <a:uFillTx/>
            </a:endParaRPr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13256DE7-942A-4BD4-8DB2-42EFECF5CC47}"/>
              </a:ext>
            </a:extLst>
          </p:cNvPr>
          <p:cNvSpPr>
            <a:spLocks noGrp="1"/>
          </p:cNvSpPr>
          <p:nvPr>
            <p:ph type="ftr" sz="quarter" idx="4294967295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3C7E79"/>
                </a:solidFill>
                <a:effectLst/>
                <a:uLnTx/>
                <a:uFillTx/>
              </a:rPr>
              <a:t>CONFIDENTIAL - FOR INTERNAL USE ONLY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3C7E79"/>
              </a:solidFill>
              <a:effectLst/>
              <a:uLnTx/>
              <a:uFillTx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D80D220-2669-014B-C540-93DE0E8DE6C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0080" y="1812139"/>
            <a:ext cx="10210101" cy="2995472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13" name="Rounded Rectangle 12"/>
          <p:cNvSpPr/>
          <p:nvPr/>
        </p:nvSpPr>
        <p:spPr>
          <a:xfrm>
            <a:off x="9518904" y="1918499"/>
            <a:ext cx="761075" cy="221713"/>
          </a:xfrm>
          <a:prstGeom prst="roundRect">
            <a:avLst/>
          </a:prstGeom>
          <a:noFill/>
          <a:ln w="41275">
            <a:solidFill>
              <a:srgbClr val="F43CB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eva Sans" panose="020B0604030202020203" pitchFamily="34" charset="0"/>
            </a:endParaRPr>
          </a:p>
        </p:txBody>
      </p:sp>
      <p:sp>
        <p:nvSpPr>
          <p:cNvPr id="12" name="Oval 11"/>
          <p:cNvSpPr/>
          <p:nvPr/>
        </p:nvSpPr>
        <p:spPr>
          <a:xfrm>
            <a:off x="8940396" y="1944190"/>
            <a:ext cx="484192" cy="419329"/>
          </a:xfrm>
          <a:prstGeom prst="ellipse">
            <a:avLst/>
          </a:prstGeom>
          <a:solidFill>
            <a:srgbClr val="F43CBF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>
                <a:latin typeface="Teva Sans" panose="020B0604030202020203" pitchFamily="34" charset="0"/>
              </a:rPr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158148787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Rectangle 30">
            <a:extLst>
              <a:ext uri="{FF2B5EF4-FFF2-40B4-BE49-F238E27FC236}">
                <a16:creationId xmlns:a16="http://schemas.microsoft.com/office/drawing/2014/main" id="{DAB1362D-F77E-4BB0-91A1-3065C20D7D2D}"/>
              </a:ext>
            </a:extLst>
          </p:cNvPr>
          <p:cNvSpPr>
            <a:spLocks noChangeAspect="1"/>
          </p:cNvSpPr>
          <p:nvPr/>
        </p:nvSpPr>
        <p:spPr bwMode="auto">
          <a:xfrm flipV="1">
            <a:off x="451448" y="1017873"/>
            <a:ext cx="10902352" cy="5086392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srgbClr val="424242"/>
              </a:solidFill>
              <a:effectLst/>
              <a:uLnTx/>
              <a:uFillTx/>
              <a:latin typeface="Teva Sans" panose="020B0604030202020203" pitchFamily="34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6A927AE-21D6-4F97-A0B9-6A03F2F687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7867" y="145337"/>
            <a:ext cx="11775575" cy="761738"/>
          </a:xfrm>
        </p:spPr>
        <p:txBody>
          <a:bodyPr>
            <a:normAutofit/>
          </a:bodyPr>
          <a:lstStyle/>
          <a:p>
            <a:pPr rtl="0"/>
            <a:r>
              <a:rPr lang="en-US" dirty="0"/>
              <a:t>EngageMate – Review all information &amp; render a decision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3BA19BD-2812-4277-86B9-DBC4009E71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3C7E79"/>
                </a:solidFill>
                <a:effectLst/>
                <a:uLnTx/>
                <a:uFillTx/>
              </a:rPr>
              <a:t>| </a:t>
            </a:r>
            <a:fld id="{C2832ACA-4727-4D4C-ACEE-24DD0689996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3C7E79"/>
                </a:solidFill>
                <a:effectLst/>
                <a:uLnTx/>
                <a:uFillTx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21</a:t>
            </a:fld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3C7E79"/>
                </a:solidFill>
                <a:effectLst/>
                <a:uLnTx/>
                <a:uFillTx/>
              </a:rPr>
              <a:t> |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3C7E79"/>
              </a:solidFill>
              <a:effectLst/>
              <a:uLnTx/>
              <a:uFillTx/>
            </a:endParaRPr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13256DE7-942A-4BD4-8DB2-42EFECF5CC47}"/>
              </a:ext>
            </a:extLst>
          </p:cNvPr>
          <p:cNvSpPr>
            <a:spLocks noGrp="1"/>
          </p:cNvSpPr>
          <p:nvPr>
            <p:ph type="ftr" sz="quarter" idx="4294967295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3C7E79"/>
                </a:solidFill>
                <a:effectLst/>
                <a:uLnTx/>
                <a:uFillTx/>
              </a:rPr>
              <a:t>CONFIDENTIAL - FOR INTERNAL USE ONLY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3C7E79"/>
              </a:solidFill>
              <a:effectLst/>
              <a:uLnTx/>
              <a:uFillTx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2545" y="1211835"/>
            <a:ext cx="9391610" cy="2175364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76700" y="2299517"/>
            <a:ext cx="3543300" cy="3362325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16" name="Rectangle 15"/>
          <p:cNvSpPr/>
          <p:nvPr/>
        </p:nvSpPr>
        <p:spPr>
          <a:xfrm>
            <a:off x="646980" y="1742839"/>
            <a:ext cx="2639683" cy="1552451"/>
          </a:xfrm>
          <a:prstGeom prst="rect">
            <a:avLst/>
          </a:prstGeom>
          <a:noFill/>
          <a:ln w="41275">
            <a:solidFill>
              <a:srgbClr val="F43CB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eva Sans" panose="020B0604030202020203" pitchFamily="34" charset="0"/>
            </a:endParaRPr>
          </a:p>
        </p:txBody>
      </p:sp>
      <p:sp>
        <p:nvSpPr>
          <p:cNvPr id="12" name="Oval 11"/>
          <p:cNvSpPr/>
          <p:nvPr/>
        </p:nvSpPr>
        <p:spPr>
          <a:xfrm>
            <a:off x="1841952" y="1501208"/>
            <a:ext cx="464212" cy="418304"/>
          </a:xfrm>
          <a:prstGeom prst="ellipse">
            <a:avLst/>
          </a:prstGeom>
          <a:solidFill>
            <a:srgbClr val="F43CBF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>
                <a:latin typeface="Teva Sans" panose="020B0604030202020203" pitchFamily="34" charset="0"/>
              </a:rPr>
              <a:t>5</a:t>
            </a:r>
          </a:p>
        </p:txBody>
      </p:sp>
      <p:sp>
        <p:nvSpPr>
          <p:cNvPr id="25" name="Rectangle 24"/>
          <p:cNvSpPr/>
          <p:nvPr/>
        </p:nvSpPr>
        <p:spPr>
          <a:xfrm>
            <a:off x="3516574" y="2394248"/>
            <a:ext cx="3211644" cy="3172862"/>
          </a:xfrm>
          <a:prstGeom prst="rect">
            <a:avLst/>
          </a:prstGeom>
          <a:noFill/>
          <a:ln w="41275">
            <a:solidFill>
              <a:srgbClr val="F43CB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eva Sans" panose="020B0604030202020203" pitchFamily="34" charset="0"/>
            </a:endParaRPr>
          </a:p>
        </p:txBody>
      </p:sp>
      <p:sp>
        <p:nvSpPr>
          <p:cNvPr id="27" name="Oval 26"/>
          <p:cNvSpPr/>
          <p:nvPr/>
        </p:nvSpPr>
        <p:spPr>
          <a:xfrm>
            <a:off x="4989351" y="2148567"/>
            <a:ext cx="464212" cy="418304"/>
          </a:xfrm>
          <a:prstGeom prst="ellipse">
            <a:avLst/>
          </a:prstGeom>
          <a:solidFill>
            <a:srgbClr val="F43CBF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>
                <a:latin typeface="Teva Sans" panose="020B0604030202020203" pitchFamily="34" charset="0"/>
              </a:rPr>
              <a:t>6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7478661" y="3899139"/>
            <a:ext cx="347644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q"/>
            </a:pPr>
            <a:r>
              <a:rPr lang="en-US" dirty="0"/>
              <a:t>A Tier change does require a new CV to be uploaded by the Submitter</a:t>
            </a:r>
          </a:p>
        </p:txBody>
      </p:sp>
      <p:sp>
        <p:nvSpPr>
          <p:cNvPr id="28" name="Rectangle 27"/>
          <p:cNvSpPr/>
          <p:nvPr/>
        </p:nvSpPr>
        <p:spPr>
          <a:xfrm>
            <a:off x="8151962" y="1211835"/>
            <a:ext cx="1621766" cy="207180"/>
          </a:xfrm>
          <a:prstGeom prst="rect">
            <a:avLst/>
          </a:prstGeom>
          <a:noFill/>
          <a:ln w="41275">
            <a:solidFill>
              <a:srgbClr val="F43CB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eva Sans" panose="020B0604030202020203" pitchFamily="34" charset="0"/>
            </a:endParaRPr>
          </a:p>
        </p:txBody>
      </p:sp>
      <p:sp>
        <p:nvSpPr>
          <p:cNvPr id="29" name="Oval 28"/>
          <p:cNvSpPr/>
          <p:nvPr/>
        </p:nvSpPr>
        <p:spPr>
          <a:xfrm>
            <a:off x="8752671" y="1403825"/>
            <a:ext cx="464212" cy="418304"/>
          </a:xfrm>
          <a:prstGeom prst="ellipse">
            <a:avLst/>
          </a:prstGeom>
          <a:solidFill>
            <a:srgbClr val="F43CBF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>
                <a:latin typeface="Teva Sans" panose="020B0604030202020203" pitchFamily="34" charset="0"/>
              </a:rPr>
              <a:t>7</a:t>
            </a:r>
          </a:p>
        </p:txBody>
      </p:sp>
    </p:spTree>
    <p:extLst>
      <p:ext uri="{BB962C8B-B14F-4D97-AF65-F5344CB8AC3E}">
        <p14:creationId xmlns:p14="http://schemas.microsoft.com/office/powerpoint/2010/main" val="135423242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4294967295"/>
          </p:nvPr>
        </p:nvSpPr>
        <p:spPr>
          <a:xfrm>
            <a:off x="0" y="6356350"/>
            <a:ext cx="538163" cy="365125"/>
          </a:xfrm>
        </p:spPr>
        <p:txBody>
          <a:bodyPr/>
          <a:lstStyle/>
          <a:p>
            <a:r>
              <a:rPr lang="en-US"/>
              <a:t>| </a:t>
            </a:r>
            <a:fld id="{C2832ACA-4727-4D4C-ACEE-24DD06899962}" type="slidenum">
              <a:rPr lang="en-US" smtClean="0"/>
              <a:pPr/>
              <a:t>22</a:t>
            </a:fld>
            <a:r>
              <a:rPr lang="en-US"/>
              <a:t> |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4294967295"/>
          </p:nvPr>
        </p:nvSpPr>
        <p:spPr>
          <a:xfrm>
            <a:off x="629729" y="6355032"/>
            <a:ext cx="4114800" cy="365125"/>
          </a:xfrm>
        </p:spPr>
        <p:txBody>
          <a:bodyPr/>
          <a:lstStyle/>
          <a:p>
            <a:r>
              <a:rPr lang="en-US" sz="1200" dirty="0">
                <a:solidFill>
                  <a:schemeClr val="tx2"/>
                </a:solidFill>
              </a:rPr>
              <a:t>CONFIDENTIAL - FOR INTERNAL USE ONLY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DAB1362D-F77E-4BB0-91A1-3065C20D7D2D}"/>
              </a:ext>
            </a:extLst>
          </p:cNvPr>
          <p:cNvSpPr>
            <a:spLocks noChangeAspect="1"/>
          </p:cNvSpPr>
          <p:nvPr/>
        </p:nvSpPr>
        <p:spPr bwMode="auto">
          <a:xfrm flipV="1">
            <a:off x="629729" y="639336"/>
            <a:ext cx="10902352" cy="4995201"/>
          </a:xfrm>
          <a:prstGeom prst="rect">
            <a:avLst/>
          </a:prstGeom>
          <a:solidFill>
            <a:schemeClr val="accent4"/>
          </a:solidFill>
          <a:ln>
            <a:solidFill>
              <a:schemeClr val="accent3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srgbClr val="424242"/>
              </a:solidFill>
              <a:effectLst/>
              <a:uLnTx/>
              <a:uFillTx/>
              <a:latin typeface="Teva Sans" panose="020B0604030202020203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29729" y="2089706"/>
            <a:ext cx="10632600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>
                <a:solidFill>
                  <a:schemeClr val="bg2"/>
                </a:solidFill>
              </a:rPr>
              <a:t>Congratulations!  </a:t>
            </a:r>
          </a:p>
          <a:p>
            <a:pPr algn="ctr"/>
            <a:r>
              <a:rPr lang="en-US" sz="4400" b="1" dirty="0">
                <a:solidFill>
                  <a:schemeClr val="bg2"/>
                </a:solidFill>
                <a:latin typeface="Teva Sans" panose="020B0604030202020203" pitchFamily="34" charset="0"/>
              </a:rPr>
              <a:t>You have now reviewed an FMV Modification from the Customer Master.</a:t>
            </a:r>
          </a:p>
        </p:txBody>
      </p:sp>
    </p:spTree>
    <p:extLst>
      <p:ext uri="{BB962C8B-B14F-4D97-AF65-F5344CB8AC3E}">
        <p14:creationId xmlns:p14="http://schemas.microsoft.com/office/powerpoint/2010/main" val="28724627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Rectangle 30">
            <a:extLst>
              <a:ext uri="{FF2B5EF4-FFF2-40B4-BE49-F238E27FC236}">
                <a16:creationId xmlns:a16="http://schemas.microsoft.com/office/drawing/2014/main" id="{DAB1362D-F77E-4BB0-91A1-3065C20D7D2D}"/>
              </a:ext>
            </a:extLst>
          </p:cNvPr>
          <p:cNvSpPr>
            <a:spLocks noChangeAspect="1"/>
          </p:cNvSpPr>
          <p:nvPr/>
        </p:nvSpPr>
        <p:spPr bwMode="auto">
          <a:xfrm flipV="1">
            <a:off x="451448" y="1017873"/>
            <a:ext cx="10902352" cy="5086392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srgbClr val="424242"/>
              </a:solidFill>
              <a:effectLst/>
              <a:uLnTx/>
              <a:uFillTx/>
              <a:latin typeface="Teva Sans" panose="020B0604030202020203" pitchFamily="34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6A927AE-21D6-4F97-A0B9-6A03F2F687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7867" y="145337"/>
            <a:ext cx="11747295" cy="761738"/>
          </a:xfrm>
        </p:spPr>
        <p:txBody>
          <a:bodyPr>
            <a:normAutofit/>
          </a:bodyPr>
          <a:lstStyle/>
          <a:p>
            <a:pPr rtl="0"/>
            <a:r>
              <a:rPr lang="en-US" dirty="0"/>
              <a:t>EngageMate – Approve an FMV Modification from an Activity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3BA19BD-2812-4277-86B9-DBC4009E71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3C7E79"/>
                </a:solidFill>
                <a:effectLst/>
                <a:uLnTx/>
                <a:uFillTx/>
              </a:rPr>
              <a:t>| </a:t>
            </a:r>
            <a:fld id="{C2832ACA-4727-4D4C-ACEE-24DD0689996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3C7E79"/>
                </a:solidFill>
                <a:effectLst/>
                <a:uLnTx/>
                <a:uFillTx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23</a:t>
            </a:fld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3C7E79"/>
                </a:solidFill>
                <a:effectLst/>
                <a:uLnTx/>
                <a:uFillTx/>
              </a:rPr>
              <a:t> |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3C7E79"/>
              </a:solidFill>
              <a:effectLst/>
              <a:uLnTx/>
              <a:uFillTx/>
            </a:endParaRPr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13256DE7-942A-4BD4-8DB2-42EFECF5CC47}"/>
              </a:ext>
            </a:extLst>
          </p:cNvPr>
          <p:cNvSpPr>
            <a:spLocks noGrp="1"/>
          </p:cNvSpPr>
          <p:nvPr>
            <p:ph type="ftr" sz="quarter" idx="4294967295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3C7E79"/>
                </a:solidFill>
                <a:effectLst/>
                <a:uLnTx/>
                <a:uFillTx/>
              </a:rPr>
              <a:t>CONFIDENTIAL - FOR INTERNAL USE ONLY</a:t>
            </a:r>
          </a:p>
        </p:txBody>
      </p:sp>
      <p:sp>
        <p:nvSpPr>
          <p:cNvPr id="3" name="Rectangle 2"/>
          <p:cNvSpPr/>
          <p:nvPr/>
        </p:nvSpPr>
        <p:spPr>
          <a:xfrm>
            <a:off x="8934032" y="1208595"/>
            <a:ext cx="2156605" cy="41947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t"/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dirty="0">
                <a:solidFill>
                  <a:schemeClr val="tx1"/>
                </a:solidFill>
              </a:rPr>
              <a:t>Tier Change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C716506-B6E6-09B5-E8CA-8C394D8FC4C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07104" y="2193954"/>
            <a:ext cx="9244584" cy="2887797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14" name="Oval 13"/>
          <p:cNvSpPr/>
          <p:nvPr/>
        </p:nvSpPr>
        <p:spPr>
          <a:xfrm>
            <a:off x="3923611" y="3333196"/>
            <a:ext cx="561470" cy="609312"/>
          </a:xfrm>
          <a:prstGeom prst="ellipse">
            <a:avLst/>
          </a:prstGeom>
          <a:solidFill>
            <a:srgbClr val="F43CBF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/>
              <a:t>1</a:t>
            </a:r>
          </a:p>
        </p:txBody>
      </p:sp>
      <p:sp>
        <p:nvSpPr>
          <p:cNvPr id="13" name="Rectangle 12"/>
          <p:cNvSpPr/>
          <p:nvPr/>
        </p:nvSpPr>
        <p:spPr>
          <a:xfrm>
            <a:off x="4532174" y="3801516"/>
            <a:ext cx="1649170" cy="916788"/>
          </a:xfrm>
          <a:prstGeom prst="rect">
            <a:avLst/>
          </a:prstGeom>
          <a:noFill/>
          <a:ln w="41275"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645849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Rectangle 30">
            <a:extLst>
              <a:ext uri="{FF2B5EF4-FFF2-40B4-BE49-F238E27FC236}">
                <a16:creationId xmlns:a16="http://schemas.microsoft.com/office/drawing/2014/main" id="{DAB1362D-F77E-4BB0-91A1-3065C20D7D2D}"/>
              </a:ext>
            </a:extLst>
          </p:cNvPr>
          <p:cNvSpPr>
            <a:spLocks noChangeAspect="1"/>
          </p:cNvSpPr>
          <p:nvPr/>
        </p:nvSpPr>
        <p:spPr bwMode="auto">
          <a:xfrm flipV="1">
            <a:off x="451448" y="1017873"/>
            <a:ext cx="10902352" cy="5086392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srgbClr val="424242"/>
              </a:solidFill>
              <a:effectLst/>
              <a:uLnTx/>
              <a:uFillTx/>
              <a:latin typeface="Teva Sans" panose="020B0604030202020203" pitchFamily="34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6A927AE-21D6-4F97-A0B9-6A03F2F687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7868" y="145337"/>
            <a:ext cx="11671880" cy="761738"/>
          </a:xfrm>
        </p:spPr>
        <p:txBody>
          <a:bodyPr>
            <a:normAutofit/>
          </a:bodyPr>
          <a:lstStyle/>
          <a:p>
            <a:pPr rtl="0"/>
            <a:r>
              <a:rPr lang="en-US" dirty="0"/>
              <a:t>EngageMate – Locate the Activity that has the FMV Modification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3BA19BD-2812-4277-86B9-DBC4009E71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3C7E79"/>
                </a:solidFill>
                <a:effectLst/>
                <a:uLnTx/>
                <a:uFillTx/>
              </a:rPr>
              <a:t>| </a:t>
            </a:r>
            <a:fld id="{C2832ACA-4727-4D4C-ACEE-24DD0689996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3C7E79"/>
                </a:solidFill>
                <a:effectLst/>
                <a:uLnTx/>
                <a:uFillTx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24</a:t>
            </a:fld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3C7E79"/>
                </a:solidFill>
                <a:effectLst/>
                <a:uLnTx/>
                <a:uFillTx/>
              </a:rPr>
              <a:t> |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3C7E79"/>
              </a:solidFill>
              <a:effectLst/>
              <a:uLnTx/>
              <a:uFillTx/>
            </a:endParaRPr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13256DE7-942A-4BD4-8DB2-42EFECF5CC47}"/>
              </a:ext>
            </a:extLst>
          </p:cNvPr>
          <p:cNvSpPr>
            <a:spLocks noGrp="1"/>
          </p:cNvSpPr>
          <p:nvPr>
            <p:ph type="ftr" sz="quarter" idx="4294967295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3C7E79"/>
                </a:solidFill>
                <a:effectLst/>
                <a:uLnTx/>
                <a:uFillTx/>
              </a:rPr>
              <a:t>CONFIDENTIAL - FOR INTERNAL USE ONLY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3C7E79"/>
              </a:solidFill>
              <a:effectLst/>
              <a:uLnTx/>
              <a:uFillTx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57BD093-2563-421F-7576-B34CE59EE44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0000" y="2276127"/>
            <a:ext cx="9985248" cy="229546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11" name="Rounded Rectangle 10"/>
          <p:cNvSpPr/>
          <p:nvPr/>
        </p:nvSpPr>
        <p:spPr>
          <a:xfrm>
            <a:off x="1563719" y="3406540"/>
            <a:ext cx="282320" cy="238681"/>
          </a:xfrm>
          <a:prstGeom prst="roundRect">
            <a:avLst/>
          </a:prstGeom>
          <a:noFill/>
          <a:ln w="41275">
            <a:solidFill>
              <a:srgbClr val="F43CB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eva Sans" panose="020B0604030202020203" pitchFamily="34" charset="0"/>
            </a:endParaRPr>
          </a:p>
        </p:txBody>
      </p:sp>
      <p:sp>
        <p:nvSpPr>
          <p:cNvPr id="12" name="Oval 11"/>
          <p:cNvSpPr/>
          <p:nvPr/>
        </p:nvSpPr>
        <p:spPr>
          <a:xfrm>
            <a:off x="1704879" y="2903258"/>
            <a:ext cx="464212" cy="398697"/>
          </a:xfrm>
          <a:prstGeom prst="ellipse">
            <a:avLst/>
          </a:prstGeom>
          <a:solidFill>
            <a:srgbClr val="F43CBF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>
                <a:latin typeface="Teva Sans" panose="020B0604030202020203" pitchFamily="34" charset="0"/>
              </a:rPr>
              <a:t>2</a:t>
            </a:r>
          </a:p>
        </p:txBody>
      </p:sp>
      <p:sp>
        <p:nvSpPr>
          <p:cNvPr id="13" name="Rounded Rectangle 12"/>
          <p:cNvSpPr/>
          <p:nvPr/>
        </p:nvSpPr>
        <p:spPr>
          <a:xfrm>
            <a:off x="2988540" y="3401416"/>
            <a:ext cx="1418868" cy="243805"/>
          </a:xfrm>
          <a:prstGeom prst="roundRect">
            <a:avLst/>
          </a:prstGeom>
          <a:noFill/>
          <a:ln w="41275">
            <a:solidFill>
              <a:srgbClr val="F43CB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eva Sans" panose="020B0604030202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1771092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Rectangle 30">
            <a:extLst>
              <a:ext uri="{FF2B5EF4-FFF2-40B4-BE49-F238E27FC236}">
                <a16:creationId xmlns:a16="http://schemas.microsoft.com/office/drawing/2014/main" id="{DAB1362D-F77E-4BB0-91A1-3065C20D7D2D}"/>
              </a:ext>
            </a:extLst>
          </p:cNvPr>
          <p:cNvSpPr>
            <a:spLocks noChangeAspect="1"/>
          </p:cNvSpPr>
          <p:nvPr/>
        </p:nvSpPr>
        <p:spPr bwMode="auto">
          <a:xfrm flipV="1">
            <a:off x="478880" y="1009337"/>
            <a:ext cx="10902352" cy="5086392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srgbClr val="424242"/>
              </a:solidFill>
              <a:effectLst/>
              <a:uLnTx/>
              <a:uFillTx/>
              <a:latin typeface="Teva Sans" panose="020B0604030202020203" pitchFamily="34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6A927AE-21D6-4F97-A0B9-6A03F2F687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7868" y="145337"/>
            <a:ext cx="11719014" cy="761738"/>
          </a:xfrm>
        </p:spPr>
        <p:txBody>
          <a:bodyPr>
            <a:normAutofit/>
          </a:bodyPr>
          <a:lstStyle/>
          <a:p>
            <a:pPr rtl="0"/>
            <a:r>
              <a:rPr lang="en-US" dirty="0"/>
              <a:t>EngageMate –Open the FMV Modification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3BA19BD-2812-4277-86B9-DBC4009E71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3C7E79"/>
                </a:solidFill>
                <a:effectLst/>
                <a:uLnTx/>
                <a:uFillTx/>
              </a:rPr>
              <a:t>| </a:t>
            </a:r>
            <a:fld id="{C2832ACA-4727-4D4C-ACEE-24DD0689996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3C7E79"/>
                </a:solidFill>
                <a:effectLst/>
                <a:uLnTx/>
                <a:uFillTx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25</a:t>
            </a:fld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3C7E79"/>
                </a:solidFill>
                <a:effectLst/>
                <a:uLnTx/>
                <a:uFillTx/>
              </a:rPr>
              <a:t> |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3C7E79"/>
              </a:solidFill>
              <a:effectLst/>
              <a:uLnTx/>
              <a:uFillTx/>
            </a:endParaRPr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13256DE7-942A-4BD4-8DB2-42EFECF5CC47}"/>
              </a:ext>
            </a:extLst>
          </p:cNvPr>
          <p:cNvSpPr>
            <a:spLocks noGrp="1"/>
          </p:cNvSpPr>
          <p:nvPr>
            <p:ph type="ftr" sz="quarter" idx="4294967295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3C7E79"/>
                </a:solidFill>
                <a:effectLst/>
                <a:uLnTx/>
                <a:uFillTx/>
              </a:rPr>
              <a:t>CONFIDENTIAL - FOR INTERNAL USE ONLY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3C7E79"/>
              </a:solidFill>
              <a:effectLst/>
              <a:uLnTx/>
              <a:uFillTx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5F67A13E-F198-96F2-C439-081FF1DE37E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1936" y="2046316"/>
            <a:ext cx="9834669" cy="2446187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13" name="Rounded Rectangle 12"/>
          <p:cNvSpPr/>
          <p:nvPr/>
        </p:nvSpPr>
        <p:spPr>
          <a:xfrm>
            <a:off x="3009790" y="3330820"/>
            <a:ext cx="1918217" cy="221713"/>
          </a:xfrm>
          <a:prstGeom prst="roundRect">
            <a:avLst/>
          </a:prstGeom>
          <a:noFill/>
          <a:ln w="41275">
            <a:solidFill>
              <a:srgbClr val="F43CB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eva Sans" panose="020B0604030202020203" pitchFamily="34" charset="0"/>
            </a:endParaRPr>
          </a:p>
        </p:txBody>
      </p:sp>
      <p:sp>
        <p:nvSpPr>
          <p:cNvPr id="12" name="Oval 11"/>
          <p:cNvSpPr/>
          <p:nvPr/>
        </p:nvSpPr>
        <p:spPr>
          <a:xfrm>
            <a:off x="4685911" y="2902169"/>
            <a:ext cx="484192" cy="419329"/>
          </a:xfrm>
          <a:prstGeom prst="ellipse">
            <a:avLst/>
          </a:prstGeom>
          <a:solidFill>
            <a:srgbClr val="F43CBF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>
                <a:latin typeface="Teva Sans" panose="020B0604030202020203" pitchFamily="34" charset="0"/>
              </a:rPr>
              <a:t>3</a:t>
            </a:r>
          </a:p>
        </p:txBody>
      </p:sp>
      <p:sp>
        <p:nvSpPr>
          <p:cNvPr id="17" name="Rounded Rectangle 16"/>
          <p:cNvSpPr/>
          <p:nvPr/>
        </p:nvSpPr>
        <p:spPr>
          <a:xfrm>
            <a:off x="2397776" y="4083225"/>
            <a:ext cx="226552" cy="214455"/>
          </a:xfrm>
          <a:prstGeom prst="roundRect">
            <a:avLst/>
          </a:prstGeom>
          <a:noFill/>
          <a:ln w="41275">
            <a:solidFill>
              <a:srgbClr val="F43CB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eva Sans" panose="020B0604030202020203" pitchFamily="34" charset="0"/>
            </a:endParaRPr>
          </a:p>
        </p:txBody>
      </p:sp>
      <p:sp>
        <p:nvSpPr>
          <p:cNvPr id="18" name="Oval 17"/>
          <p:cNvSpPr/>
          <p:nvPr/>
        </p:nvSpPr>
        <p:spPr>
          <a:xfrm>
            <a:off x="1933564" y="3749170"/>
            <a:ext cx="464212" cy="398697"/>
          </a:xfrm>
          <a:prstGeom prst="ellipse">
            <a:avLst/>
          </a:prstGeom>
          <a:solidFill>
            <a:srgbClr val="F43CBF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>
                <a:latin typeface="Teva Sans" panose="020B0604030202020203" pitchFamily="34" charset="0"/>
              </a:rPr>
              <a:t>4</a:t>
            </a:r>
          </a:p>
        </p:txBody>
      </p:sp>
      <p:sp>
        <p:nvSpPr>
          <p:cNvPr id="19" name="Rounded Rectangle 18"/>
          <p:cNvSpPr/>
          <p:nvPr/>
        </p:nvSpPr>
        <p:spPr>
          <a:xfrm>
            <a:off x="2882045" y="3915002"/>
            <a:ext cx="1094862" cy="382678"/>
          </a:xfrm>
          <a:prstGeom prst="roundRect">
            <a:avLst/>
          </a:prstGeom>
          <a:noFill/>
          <a:ln w="41275">
            <a:solidFill>
              <a:srgbClr val="F43CB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eva Sans" panose="020B0604030202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0195213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Rectangle 30">
            <a:extLst>
              <a:ext uri="{FF2B5EF4-FFF2-40B4-BE49-F238E27FC236}">
                <a16:creationId xmlns:a16="http://schemas.microsoft.com/office/drawing/2014/main" id="{DAB1362D-F77E-4BB0-91A1-3065C20D7D2D}"/>
              </a:ext>
            </a:extLst>
          </p:cNvPr>
          <p:cNvSpPr>
            <a:spLocks noChangeAspect="1"/>
          </p:cNvSpPr>
          <p:nvPr/>
        </p:nvSpPr>
        <p:spPr bwMode="auto">
          <a:xfrm flipV="1">
            <a:off x="451448" y="1017873"/>
            <a:ext cx="10902352" cy="5086392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srgbClr val="424242"/>
              </a:solidFill>
              <a:effectLst/>
              <a:uLnTx/>
              <a:uFillTx/>
              <a:latin typeface="Teva Sans" panose="020B0604030202020203" pitchFamily="34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6A927AE-21D6-4F97-A0B9-6A03F2F687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7867" y="145337"/>
            <a:ext cx="11775575" cy="761738"/>
          </a:xfrm>
        </p:spPr>
        <p:txBody>
          <a:bodyPr>
            <a:normAutofit/>
          </a:bodyPr>
          <a:lstStyle/>
          <a:p>
            <a:pPr rtl="0"/>
            <a:r>
              <a:rPr lang="en-US" dirty="0"/>
              <a:t>EngageMate – Review all information &amp; render a decision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3BA19BD-2812-4277-86B9-DBC4009E71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3C7E79"/>
                </a:solidFill>
                <a:effectLst/>
                <a:uLnTx/>
                <a:uFillTx/>
              </a:rPr>
              <a:t>| </a:t>
            </a:r>
            <a:fld id="{C2832ACA-4727-4D4C-ACEE-24DD0689996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3C7E79"/>
                </a:solidFill>
                <a:effectLst/>
                <a:uLnTx/>
                <a:uFillTx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26</a:t>
            </a:fld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3C7E79"/>
                </a:solidFill>
                <a:effectLst/>
                <a:uLnTx/>
                <a:uFillTx/>
              </a:rPr>
              <a:t> |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3C7E79"/>
              </a:solidFill>
              <a:effectLst/>
              <a:uLnTx/>
              <a:uFillTx/>
            </a:endParaRPr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13256DE7-942A-4BD4-8DB2-42EFECF5CC47}"/>
              </a:ext>
            </a:extLst>
          </p:cNvPr>
          <p:cNvSpPr>
            <a:spLocks noGrp="1"/>
          </p:cNvSpPr>
          <p:nvPr>
            <p:ph type="ftr" sz="quarter" idx="4294967295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3C7E79"/>
                </a:solidFill>
                <a:effectLst/>
                <a:uLnTx/>
                <a:uFillTx/>
              </a:rPr>
              <a:t>CONFIDENTIAL - FOR INTERNAL USE ONLY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3C7E79"/>
              </a:solidFill>
              <a:effectLst/>
              <a:uLnTx/>
              <a:uFillTx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8033" y="1266699"/>
            <a:ext cx="9391610" cy="2175364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52188" y="2354381"/>
            <a:ext cx="3543300" cy="3362325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16" name="Rectangle 15"/>
          <p:cNvSpPr/>
          <p:nvPr/>
        </p:nvSpPr>
        <p:spPr>
          <a:xfrm>
            <a:off x="1122468" y="1797703"/>
            <a:ext cx="2639683" cy="1552451"/>
          </a:xfrm>
          <a:prstGeom prst="rect">
            <a:avLst/>
          </a:prstGeom>
          <a:noFill/>
          <a:ln w="41275">
            <a:solidFill>
              <a:srgbClr val="F43CB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eva Sans" panose="020B0604030202020203" pitchFamily="34" charset="0"/>
            </a:endParaRPr>
          </a:p>
        </p:txBody>
      </p:sp>
      <p:sp>
        <p:nvSpPr>
          <p:cNvPr id="12" name="Oval 11"/>
          <p:cNvSpPr/>
          <p:nvPr/>
        </p:nvSpPr>
        <p:spPr>
          <a:xfrm>
            <a:off x="2317440" y="1556072"/>
            <a:ext cx="464212" cy="418304"/>
          </a:xfrm>
          <a:prstGeom prst="ellipse">
            <a:avLst/>
          </a:prstGeom>
          <a:solidFill>
            <a:srgbClr val="F43CBF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>
                <a:latin typeface="Teva Sans" panose="020B0604030202020203" pitchFamily="34" charset="0"/>
              </a:rPr>
              <a:t>5</a:t>
            </a:r>
          </a:p>
        </p:txBody>
      </p:sp>
      <p:sp>
        <p:nvSpPr>
          <p:cNvPr id="25" name="Rectangle 24"/>
          <p:cNvSpPr/>
          <p:nvPr/>
        </p:nvSpPr>
        <p:spPr>
          <a:xfrm>
            <a:off x="4001206" y="2394248"/>
            <a:ext cx="3211644" cy="3172862"/>
          </a:xfrm>
          <a:prstGeom prst="rect">
            <a:avLst/>
          </a:prstGeom>
          <a:noFill/>
          <a:ln w="41275">
            <a:solidFill>
              <a:srgbClr val="F43CB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eva Sans" panose="020B0604030202020203" pitchFamily="34" charset="0"/>
            </a:endParaRPr>
          </a:p>
        </p:txBody>
      </p:sp>
      <p:sp>
        <p:nvSpPr>
          <p:cNvPr id="27" name="Oval 26"/>
          <p:cNvSpPr/>
          <p:nvPr/>
        </p:nvSpPr>
        <p:spPr>
          <a:xfrm>
            <a:off x="5464839" y="2203431"/>
            <a:ext cx="464212" cy="418304"/>
          </a:xfrm>
          <a:prstGeom prst="ellipse">
            <a:avLst/>
          </a:prstGeom>
          <a:solidFill>
            <a:srgbClr val="F43CBF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>
                <a:latin typeface="Teva Sans" panose="020B0604030202020203" pitchFamily="34" charset="0"/>
              </a:rPr>
              <a:t>6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7800199" y="3964490"/>
            <a:ext cx="319602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q"/>
            </a:pPr>
            <a:r>
              <a:rPr lang="en-US" dirty="0"/>
              <a:t>A Tier change does require a new CV to be uploaded by the Submitter</a:t>
            </a:r>
          </a:p>
        </p:txBody>
      </p:sp>
      <p:sp>
        <p:nvSpPr>
          <p:cNvPr id="28" name="Rectangle 27"/>
          <p:cNvSpPr/>
          <p:nvPr/>
        </p:nvSpPr>
        <p:spPr>
          <a:xfrm>
            <a:off x="8627450" y="1266699"/>
            <a:ext cx="1621766" cy="207180"/>
          </a:xfrm>
          <a:prstGeom prst="rect">
            <a:avLst/>
          </a:prstGeom>
          <a:noFill/>
          <a:ln w="41275">
            <a:solidFill>
              <a:srgbClr val="F43CB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eva Sans" panose="020B0604030202020203" pitchFamily="34" charset="0"/>
            </a:endParaRPr>
          </a:p>
        </p:txBody>
      </p:sp>
      <p:sp>
        <p:nvSpPr>
          <p:cNvPr id="29" name="Oval 28"/>
          <p:cNvSpPr/>
          <p:nvPr/>
        </p:nvSpPr>
        <p:spPr>
          <a:xfrm>
            <a:off x="9228159" y="1458689"/>
            <a:ext cx="464212" cy="418304"/>
          </a:xfrm>
          <a:prstGeom prst="ellipse">
            <a:avLst/>
          </a:prstGeom>
          <a:solidFill>
            <a:srgbClr val="F43CBF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>
                <a:latin typeface="Teva Sans" panose="020B0604030202020203" pitchFamily="34" charset="0"/>
              </a:rPr>
              <a:t>7</a:t>
            </a:r>
          </a:p>
        </p:txBody>
      </p:sp>
    </p:spTree>
    <p:extLst>
      <p:ext uri="{BB962C8B-B14F-4D97-AF65-F5344CB8AC3E}">
        <p14:creationId xmlns:p14="http://schemas.microsoft.com/office/powerpoint/2010/main" val="229613384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4294967295"/>
          </p:nvPr>
        </p:nvSpPr>
        <p:spPr>
          <a:xfrm>
            <a:off x="0" y="6356350"/>
            <a:ext cx="538163" cy="365125"/>
          </a:xfrm>
        </p:spPr>
        <p:txBody>
          <a:bodyPr/>
          <a:lstStyle/>
          <a:p>
            <a:r>
              <a:rPr lang="en-US"/>
              <a:t>| </a:t>
            </a:r>
            <a:fld id="{C2832ACA-4727-4D4C-ACEE-24DD06899962}" type="slidenum">
              <a:rPr lang="en-US" smtClean="0"/>
              <a:pPr/>
              <a:t>27</a:t>
            </a:fld>
            <a:r>
              <a:rPr lang="en-US"/>
              <a:t> |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4294967295"/>
          </p:nvPr>
        </p:nvSpPr>
        <p:spPr>
          <a:xfrm>
            <a:off x="629729" y="6355032"/>
            <a:ext cx="4114800" cy="365125"/>
          </a:xfrm>
        </p:spPr>
        <p:txBody>
          <a:bodyPr/>
          <a:lstStyle/>
          <a:p>
            <a:r>
              <a:rPr lang="en-US" sz="1200" dirty="0">
                <a:solidFill>
                  <a:schemeClr val="tx2"/>
                </a:solidFill>
              </a:rPr>
              <a:t>CONFIDENTIAL - FOR INTERNAL USE ONLY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DAB1362D-F77E-4BB0-91A1-3065C20D7D2D}"/>
              </a:ext>
            </a:extLst>
          </p:cNvPr>
          <p:cNvSpPr>
            <a:spLocks noChangeAspect="1"/>
          </p:cNvSpPr>
          <p:nvPr/>
        </p:nvSpPr>
        <p:spPr bwMode="auto">
          <a:xfrm flipV="1">
            <a:off x="629729" y="639336"/>
            <a:ext cx="10902352" cy="4995201"/>
          </a:xfrm>
          <a:prstGeom prst="rect">
            <a:avLst/>
          </a:prstGeom>
          <a:solidFill>
            <a:schemeClr val="accent4"/>
          </a:solidFill>
          <a:ln>
            <a:solidFill>
              <a:schemeClr val="accent3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srgbClr val="424242"/>
              </a:solidFill>
              <a:effectLst/>
              <a:uLnTx/>
              <a:uFillTx/>
              <a:latin typeface="Teva Sans" panose="020B0604030202020203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29729" y="2089706"/>
            <a:ext cx="10632600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>
                <a:solidFill>
                  <a:schemeClr val="bg2"/>
                </a:solidFill>
              </a:rPr>
              <a:t>Congratulations!  </a:t>
            </a:r>
          </a:p>
          <a:p>
            <a:pPr algn="ctr"/>
            <a:r>
              <a:rPr lang="en-US" sz="4400" b="1" dirty="0">
                <a:solidFill>
                  <a:schemeClr val="bg2"/>
                </a:solidFill>
                <a:latin typeface="Teva Sans" panose="020B0604030202020203" pitchFamily="34" charset="0"/>
              </a:rPr>
              <a:t>You have now reviewed an FMV Modification from the Activity.</a:t>
            </a:r>
          </a:p>
        </p:txBody>
      </p:sp>
    </p:spTree>
    <p:extLst>
      <p:ext uri="{BB962C8B-B14F-4D97-AF65-F5344CB8AC3E}">
        <p14:creationId xmlns:p14="http://schemas.microsoft.com/office/powerpoint/2010/main" val="24018766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Rectangle 30">
            <a:extLst>
              <a:ext uri="{FF2B5EF4-FFF2-40B4-BE49-F238E27FC236}">
                <a16:creationId xmlns:a16="http://schemas.microsoft.com/office/drawing/2014/main" id="{DAB1362D-F77E-4BB0-91A1-3065C20D7D2D}"/>
              </a:ext>
            </a:extLst>
          </p:cNvPr>
          <p:cNvSpPr>
            <a:spLocks noChangeAspect="1"/>
          </p:cNvSpPr>
          <p:nvPr/>
        </p:nvSpPr>
        <p:spPr bwMode="auto">
          <a:xfrm flipV="1">
            <a:off x="451448" y="1017873"/>
            <a:ext cx="10902352" cy="5086392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srgbClr val="424242"/>
              </a:solidFill>
              <a:effectLst/>
              <a:uLnTx/>
              <a:uFillTx/>
              <a:latin typeface="Teva Sans" panose="020B0604030202020203" pitchFamily="34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6A927AE-21D6-4F97-A0B9-6A03F2F687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7867" y="145337"/>
            <a:ext cx="11747295" cy="761738"/>
          </a:xfrm>
        </p:spPr>
        <p:txBody>
          <a:bodyPr>
            <a:normAutofit/>
          </a:bodyPr>
          <a:lstStyle/>
          <a:p>
            <a:pPr rtl="0"/>
            <a:r>
              <a:rPr lang="en-US" dirty="0"/>
              <a:t>EngageMate – How to add additional reviewers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3BA19BD-2812-4277-86B9-DBC4009E71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3C7E79"/>
                </a:solidFill>
                <a:effectLst/>
                <a:uLnTx/>
                <a:uFillTx/>
              </a:rPr>
              <a:t>| </a:t>
            </a:r>
            <a:fld id="{C2832ACA-4727-4D4C-ACEE-24DD0689996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3C7E79"/>
                </a:solidFill>
                <a:effectLst/>
                <a:uLnTx/>
                <a:uFillTx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28</a:t>
            </a:fld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3C7E79"/>
                </a:solidFill>
                <a:effectLst/>
                <a:uLnTx/>
                <a:uFillTx/>
              </a:rPr>
              <a:t> |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3C7E79"/>
              </a:solidFill>
              <a:effectLst/>
              <a:uLnTx/>
              <a:uFillTx/>
            </a:endParaRPr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13256DE7-942A-4BD4-8DB2-42EFECF5CC47}"/>
              </a:ext>
            </a:extLst>
          </p:cNvPr>
          <p:cNvSpPr>
            <a:spLocks noGrp="1"/>
          </p:cNvSpPr>
          <p:nvPr>
            <p:ph type="ftr" sz="quarter" idx="4294967295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3C7E79"/>
                </a:solidFill>
                <a:effectLst/>
                <a:uLnTx/>
                <a:uFillTx/>
              </a:rPr>
              <a:t>CONFIDENTIAL - FOR INTERNAL USE ONLY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3BD2BD3-092C-96C1-B32F-662DC0F3E51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76008" y="1961604"/>
            <a:ext cx="9143281" cy="2934791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6" name="Oval 5">
            <a:extLst>
              <a:ext uri="{FF2B5EF4-FFF2-40B4-BE49-F238E27FC236}">
                <a16:creationId xmlns:a16="http://schemas.microsoft.com/office/drawing/2014/main" id="{25683DCB-7149-54E9-2360-023210DC04C9}"/>
              </a:ext>
            </a:extLst>
          </p:cNvPr>
          <p:cNvSpPr/>
          <p:nvPr/>
        </p:nvSpPr>
        <p:spPr>
          <a:xfrm>
            <a:off x="5008679" y="3007872"/>
            <a:ext cx="467904" cy="550215"/>
          </a:xfrm>
          <a:prstGeom prst="ellipse">
            <a:avLst/>
          </a:prstGeom>
          <a:solidFill>
            <a:srgbClr val="F43CBF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/>
              <a:t>1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AF72BF0E-59EA-DF6F-4C47-01BDE8EBE187}"/>
              </a:ext>
            </a:extLst>
          </p:cNvPr>
          <p:cNvSpPr/>
          <p:nvPr/>
        </p:nvSpPr>
        <p:spPr>
          <a:xfrm>
            <a:off x="5472891" y="3558087"/>
            <a:ext cx="1965690" cy="1138265"/>
          </a:xfrm>
          <a:prstGeom prst="rect">
            <a:avLst/>
          </a:prstGeom>
          <a:noFill/>
          <a:ln w="41275">
            <a:solidFill>
              <a:srgbClr val="F43CB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5557399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Rectangle 30">
            <a:extLst>
              <a:ext uri="{FF2B5EF4-FFF2-40B4-BE49-F238E27FC236}">
                <a16:creationId xmlns:a16="http://schemas.microsoft.com/office/drawing/2014/main" id="{DAB1362D-F77E-4BB0-91A1-3065C20D7D2D}"/>
              </a:ext>
            </a:extLst>
          </p:cNvPr>
          <p:cNvSpPr>
            <a:spLocks noChangeAspect="1"/>
          </p:cNvSpPr>
          <p:nvPr/>
        </p:nvSpPr>
        <p:spPr bwMode="auto">
          <a:xfrm flipV="1">
            <a:off x="451448" y="1017873"/>
            <a:ext cx="10902352" cy="5086392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srgbClr val="424242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6A927AE-21D6-4F97-A0B9-6A03F2F687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8989" y="163971"/>
            <a:ext cx="10515600" cy="761738"/>
          </a:xfrm>
        </p:spPr>
        <p:txBody>
          <a:bodyPr/>
          <a:lstStyle/>
          <a:p>
            <a:pPr rtl="0"/>
            <a:r>
              <a:rPr lang="en-US" dirty="0"/>
              <a:t>EngageMate – Select your Activity to review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3BA19BD-2812-4277-86B9-DBC4009E71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3C7E79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| </a:t>
            </a:r>
            <a:fld id="{C2832ACA-4727-4D4C-ACEE-24DD0689996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3C7E79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29</a:t>
            </a:fld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3C7E79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|</a:t>
            </a:r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13256DE7-942A-4BD4-8DB2-42EFECF5CC47}"/>
              </a:ext>
            </a:extLst>
          </p:cNvPr>
          <p:cNvSpPr>
            <a:spLocks noGrp="1"/>
          </p:cNvSpPr>
          <p:nvPr>
            <p:ph type="ftr" sz="quarter" idx="4294967295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3C7E79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CONFIDENTIAL - FOR INTERNAL USE ONLY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3F5456D-ACC0-04FA-221C-0C662D04E63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4962" y="2404872"/>
            <a:ext cx="10416211" cy="1750557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6" name="Rounded Rectangle 11">
            <a:extLst>
              <a:ext uri="{FF2B5EF4-FFF2-40B4-BE49-F238E27FC236}">
                <a16:creationId xmlns:a16="http://schemas.microsoft.com/office/drawing/2014/main" id="{BF2E749A-D27C-0D50-0170-8BFBED86BE06}"/>
              </a:ext>
            </a:extLst>
          </p:cNvPr>
          <p:cNvSpPr/>
          <p:nvPr/>
        </p:nvSpPr>
        <p:spPr>
          <a:xfrm>
            <a:off x="1321827" y="3639312"/>
            <a:ext cx="260085" cy="245006"/>
          </a:xfrm>
          <a:prstGeom prst="roundRect">
            <a:avLst/>
          </a:prstGeom>
          <a:noFill/>
          <a:ln w="41275">
            <a:solidFill>
              <a:srgbClr val="F43CB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8B467BA8-462B-F08C-F0D7-CF6C196C86C0}"/>
              </a:ext>
            </a:extLst>
          </p:cNvPr>
          <p:cNvSpPr/>
          <p:nvPr/>
        </p:nvSpPr>
        <p:spPr>
          <a:xfrm>
            <a:off x="1581912" y="3112119"/>
            <a:ext cx="464212" cy="550215"/>
          </a:xfrm>
          <a:prstGeom prst="ellipse">
            <a:avLst/>
          </a:prstGeom>
          <a:solidFill>
            <a:srgbClr val="F43CBF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/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272627824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Rectangle 30">
            <a:extLst>
              <a:ext uri="{FF2B5EF4-FFF2-40B4-BE49-F238E27FC236}">
                <a16:creationId xmlns:a16="http://schemas.microsoft.com/office/drawing/2014/main" id="{DAB1362D-F77E-4BB0-91A1-3065C20D7D2D}"/>
              </a:ext>
            </a:extLst>
          </p:cNvPr>
          <p:cNvSpPr>
            <a:spLocks noChangeAspect="1"/>
          </p:cNvSpPr>
          <p:nvPr/>
        </p:nvSpPr>
        <p:spPr bwMode="auto">
          <a:xfrm flipV="1">
            <a:off x="451448" y="1017873"/>
            <a:ext cx="10902352" cy="5086392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srgbClr val="424242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6A927AE-21D6-4F97-A0B9-6A03F2F687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7868" y="145337"/>
            <a:ext cx="10515600" cy="761738"/>
          </a:xfrm>
        </p:spPr>
        <p:txBody>
          <a:bodyPr>
            <a:noAutofit/>
          </a:bodyPr>
          <a:lstStyle/>
          <a:p>
            <a:pPr rtl="0"/>
            <a:r>
              <a:rPr lang="en-US" sz="2800" dirty="0"/>
              <a:t>EngageMate – How to Review and Approve - New Service Provider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3BA19BD-2812-4277-86B9-DBC4009E71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3C7E79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| </a:t>
            </a:r>
            <a:fld id="{C2832ACA-4727-4D4C-ACEE-24DD0689996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3C7E79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3C7E79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|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3C7E79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13256DE7-942A-4BD4-8DB2-42EFECF5CC47}"/>
              </a:ext>
            </a:extLst>
          </p:cNvPr>
          <p:cNvSpPr>
            <a:spLocks noGrp="1"/>
          </p:cNvSpPr>
          <p:nvPr>
            <p:ph type="ftr" sz="quarter" idx="4294967295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3C7E79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CONFIDENTIAL - FOR INTERNAL USE ONLY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3C7E79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8330F6F5-46A6-2EEB-055D-12CE9A304C3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07104" y="2057644"/>
            <a:ext cx="9363456" cy="2209418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F2724D40-371B-6B7C-23DF-6D66A2C1D9D7}"/>
              </a:ext>
            </a:extLst>
          </p:cNvPr>
          <p:cNvSpPr/>
          <p:nvPr/>
        </p:nvSpPr>
        <p:spPr>
          <a:xfrm>
            <a:off x="5976759" y="3346704"/>
            <a:ext cx="1539609" cy="841248"/>
          </a:xfrm>
          <a:prstGeom prst="rect">
            <a:avLst/>
          </a:prstGeom>
          <a:noFill/>
          <a:ln w="41275"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E29B1703-07E1-4D15-1604-C143C7741F69}"/>
              </a:ext>
            </a:extLst>
          </p:cNvPr>
          <p:cNvSpPr/>
          <p:nvPr/>
        </p:nvSpPr>
        <p:spPr>
          <a:xfrm>
            <a:off x="7600338" y="2737392"/>
            <a:ext cx="464212" cy="609312"/>
          </a:xfrm>
          <a:prstGeom prst="ellipse">
            <a:avLst/>
          </a:prstGeom>
          <a:solidFill>
            <a:srgbClr val="F43CBF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/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69099444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988" y="111471"/>
            <a:ext cx="12126012" cy="761738"/>
          </a:xfrm>
        </p:spPr>
        <p:txBody>
          <a:bodyPr>
            <a:normAutofit/>
          </a:bodyPr>
          <a:lstStyle/>
          <a:p>
            <a:pPr rtl="0"/>
            <a:r>
              <a:rPr lang="en-US" dirty="0"/>
              <a:t>EngageMate – </a:t>
            </a:r>
            <a:r>
              <a:rPr lang="en-US" sz="2900" dirty="0"/>
              <a:t>Complete your review of the activity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| </a:t>
            </a:r>
            <a:fld id="{C2832ACA-4727-4D4C-ACEE-24DD06899962}" type="slidenum">
              <a:rPr lang="en-US" smtClean="0"/>
              <a:pPr/>
              <a:t>30</a:t>
            </a:fld>
            <a:r>
              <a:rPr lang="en-US"/>
              <a:t> |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4294967295"/>
          </p:nvPr>
        </p:nvSpPr>
        <p:spPr/>
        <p:txBody>
          <a:bodyPr/>
          <a:lstStyle/>
          <a:p>
            <a:r>
              <a:rPr lang="en-US" sz="1200" dirty="0">
                <a:solidFill>
                  <a:schemeClr val="tx2"/>
                </a:solidFill>
              </a:rPr>
              <a:t>CONFIDENTIAL - FOR INTERNAL USE ONLY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DAB1362D-F77E-4BB0-91A1-3065C20D7D2D}"/>
              </a:ext>
            </a:extLst>
          </p:cNvPr>
          <p:cNvSpPr>
            <a:spLocks noChangeAspect="1"/>
          </p:cNvSpPr>
          <p:nvPr/>
        </p:nvSpPr>
        <p:spPr bwMode="auto">
          <a:xfrm flipV="1">
            <a:off x="451448" y="1017873"/>
            <a:ext cx="10902352" cy="5086392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srgbClr val="424242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18615" y="1468782"/>
            <a:ext cx="8136696" cy="3424213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24" name="Rounded Rectangle 23"/>
          <p:cNvSpPr/>
          <p:nvPr/>
        </p:nvSpPr>
        <p:spPr>
          <a:xfrm>
            <a:off x="8281358" y="2239614"/>
            <a:ext cx="1362974" cy="201661"/>
          </a:xfrm>
          <a:prstGeom prst="roundRect">
            <a:avLst/>
          </a:prstGeom>
          <a:noFill/>
          <a:ln w="41275">
            <a:solidFill>
              <a:srgbClr val="F43CB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Oval 24"/>
          <p:cNvSpPr/>
          <p:nvPr/>
        </p:nvSpPr>
        <p:spPr>
          <a:xfrm>
            <a:off x="8149894" y="1891060"/>
            <a:ext cx="464212" cy="550215"/>
          </a:xfrm>
          <a:prstGeom prst="ellipse">
            <a:avLst/>
          </a:prstGeom>
          <a:solidFill>
            <a:srgbClr val="F43CBF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/>
              <a:t>3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536193" y="5114477"/>
            <a:ext cx="83106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Note: First complete your entire review of the activity and then click the Reviewers tab</a:t>
            </a:r>
          </a:p>
        </p:txBody>
      </p:sp>
    </p:spTree>
    <p:extLst>
      <p:ext uri="{BB962C8B-B14F-4D97-AF65-F5344CB8AC3E}">
        <p14:creationId xmlns:p14="http://schemas.microsoft.com/office/powerpoint/2010/main" val="259472772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988" y="111471"/>
            <a:ext cx="12126012" cy="761738"/>
          </a:xfrm>
        </p:spPr>
        <p:txBody>
          <a:bodyPr>
            <a:normAutofit/>
          </a:bodyPr>
          <a:lstStyle/>
          <a:p>
            <a:pPr rtl="0"/>
            <a:r>
              <a:rPr lang="en-US" dirty="0"/>
              <a:t>EngageMate – </a:t>
            </a:r>
            <a:r>
              <a:rPr lang="en-US" sz="2900" dirty="0"/>
              <a:t>You want to add additional reviewers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| </a:t>
            </a:r>
            <a:fld id="{C2832ACA-4727-4D4C-ACEE-24DD06899962}" type="slidenum">
              <a:rPr lang="en-US" smtClean="0"/>
              <a:pPr/>
              <a:t>31</a:t>
            </a:fld>
            <a:r>
              <a:rPr lang="en-US"/>
              <a:t> |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4294967295"/>
          </p:nvPr>
        </p:nvSpPr>
        <p:spPr/>
        <p:txBody>
          <a:bodyPr/>
          <a:lstStyle/>
          <a:p>
            <a:r>
              <a:rPr lang="en-US" sz="1200" dirty="0">
                <a:solidFill>
                  <a:schemeClr val="tx2"/>
                </a:solidFill>
              </a:rPr>
              <a:t>CONFIDENTIAL - FOR INTERNAL USE ONLY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DAB1362D-F77E-4BB0-91A1-3065C20D7D2D}"/>
              </a:ext>
            </a:extLst>
          </p:cNvPr>
          <p:cNvSpPr>
            <a:spLocks noChangeAspect="1"/>
          </p:cNvSpPr>
          <p:nvPr/>
        </p:nvSpPr>
        <p:spPr bwMode="auto">
          <a:xfrm flipV="1">
            <a:off x="451448" y="1017873"/>
            <a:ext cx="10902352" cy="5086392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srgbClr val="424242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63898" y="1530669"/>
            <a:ext cx="8361423" cy="3926173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24" name="Rounded Rectangle 23"/>
          <p:cNvSpPr/>
          <p:nvPr/>
        </p:nvSpPr>
        <p:spPr>
          <a:xfrm>
            <a:off x="6935637" y="3019505"/>
            <a:ext cx="1362974" cy="201661"/>
          </a:xfrm>
          <a:prstGeom prst="roundRect">
            <a:avLst/>
          </a:prstGeom>
          <a:noFill/>
          <a:ln w="41275">
            <a:solidFill>
              <a:srgbClr val="F43CB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Oval 24"/>
          <p:cNvSpPr/>
          <p:nvPr/>
        </p:nvSpPr>
        <p:spPr>
          <a:xfrm>
            <a:off x="6804173" y="2670951"/>
            <a:ext cx="464212" cy="550215"/>
          </a:xfrm>
          <a:prstGeom prst="ellipse">
            <a:avLst/>
          </a:prstGeom>
          <a:solidFill>
            <a:srgbClr val="F43CBF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/>
              <a:t>4</a:t>
            </a:r>
          </a:p>
        </p:txBody>
      </p:sp>
    </p:spTree>
    <p:extLst>
      <p:ext uri="{BB962C8B-B14F-4D97-AF65-F5344CB8AC3E}">
        <p14:creationId xmlns:p14="http://schemas.microsoft.com/office/powerpoint/2010/main" val="3838965175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988" y="111471"/>
            <a:ext cx="12126012" cy="761738"/>
          </a:xfrm>
        </p:spPr>
        <p:txBody>
          <a:bodyPr>
            <a:normAutofit/>
          </a:bodyPr>
          <a:lstStyle/>
          <a:p>
            <a:pPr rtl="0"/>
            <a:r>
              <a:rPr lang="en-US" dirty="0"/>
              <a:t>EngageMate – </a:t>
            </a:r>
            <a:r>
              <a:rPr lang="en-US" sz="2900" dirty="0"/>
              <a:t>Select your additional reviewers &amp; approve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| </a:t>
            </a:r>
            <a:fld id="{C2832ACA-4727-4D4C-ACEE-24DD06899962}" type="slidenum">
              <a:rPr lang="en-US" smtClean="0"/>
              <a:pPr/>
              <a:t>32</a:t>
            </a:fld>
            <a:r>
              <a:rPr lang="en-US"/>
              <a:t> |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4294967295"/>
          </p:nvPr>
        </p:nvSpPr>
        <p:spPr/>
        <p:txBody>
          <a:bodyPr/>
          <a:lstStyle/>
          <a:p>
            <a:r>
              <a:rPr lang="en-US" sz="1200" dirty="0">
                <a:solidFill>
                  <a:schemeClr val="tx2"/>
                </a:solidFill>
              </a:rPr>
              <a:t>CONFIDENTIAL - FOR INTERNAL USE ONLY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DAB1362D-F77E-4BB0-91A1-3065C20D7D2D}"/>
              </a:ext>
            </a:extLst>
          </p:cNvPr>
          <p:cNvSpPr>
            <a:spLocks noChangeAspect="1"/>
          </p:cNvSpPr>
          <p:nvPr/>
        </p:nvSpPr>
        <p:spPr bwMode="auto">
          <a:xfrm flipV="1">
            <a:off x="451448" y="1017873"/>
            <a:ext cx="10902352" cy="5086392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srgbClr val="424242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61164" y="1425508"/>
            <a:ext cx="9097093" cy="3860057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24" name="Rectangle 23"/>
          <p:cNvSpPr/>
          <p:nvPr/>
        </p:nvSpPr>
        <p:spPr>
          <a:xfrm>
            <a:off x="1541661" y="3470030"/>
            <a:ext cx="1362974" cy="1494307"/>
          </a:xfrm>
          <a:prstGeom prst="rect">
            <a:avLst/>
          </a:prstGeom>
          <a:noFill/>
          <a:ln w="41275">
            <a:solidFill>
              <a:srgbClr val="F43CB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Oval 24"/>
          <p:cNvSpPr/>
          <p:nvPr/>
        </p:nvSpPr>
        <p:spPr>
          <a:xfrm>
            <a:off x="1309555" y="2942837"/>
            <a:ext cx="464212" cy="550215"/>
          </a:xfrm>
          <a:prstGeom prst="ellipse">
            <a:avLst/>
          </a:prstGeom>
          <a:solidFill>
            <a:srgbClr val="F43CBF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/>
              <a:t>4</a:t>
            </a:r>
          </a:p>
        </p:txBody>
      </p:sp>
      <p:sp>
        <p:nvSpPr>
          <p:cNvPr id="11" name="Rectangle 10"/>
          <p:cNvSpPr/>
          <p:nvPr/>
        </p:nvSpPr>
        <p:spPr>
          <a:xfrm>
            <a:off x="9428671" y="1646981"/>
            <a:ext cx="457200" cy="242203"/>
          </a:xfrm>
          <a:prstGeom prst="rect">
            <a:avLst/>
          </a:prstGeom>
          <a:noFill/>
          <a:ln w="41275">
            <a:solidFill>
              <a:srgbClr val="F43CB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/>
          <p:cNvSpPr/>
          <p:nvPr/>
        </p:nvSpPr>
        <p:spPr>
          <a:xfrm>
            <a:off x="8966443" y="1209670"/>
            <a:ext cx="464212" cy="550215"/>
          </a:xfrm>
          <a:prstGeom prst="ellipse">
            <a:avLst/>
          </a:prstGeom>
          <a:solidFill>
            <a:srgbClr val="F43CBF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/>
              <a:t>5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401412" y="5371132"/>
            <a:ext cx="881659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Note: Once you click approve, it will route the activity to the first reviewer and will conclude with the last one.</a:t>
            </a:r>
          </a:p>
        </p:txBody>
      </p:sp>
    </p:spTree>
    <p:extLst>
      <p:ext uri="{BB962C8B-B14F-4D97-AF65-F5344CB8AC3E}">
        <p14:creationId xmlns:p14="http://schemas.microsoft.com/office/powerpoint/2010/main" val="405262032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4294967295"/>
          </p:nvPr>
        </p:nvSpPr>
        <p:spPr>
          <a:xfrm>
            <a:off x="0" y="6356350"/>
            <a:ext cx="538163" cy="365125"/>
          </a:xfrm>
        </p:spPr>
        <p:txBody>
          <a:bodyPr/>
          <a:lstStyle/>
          <a:p>
            <a:r>
              <a:rPr lang="en-US"/>
              <a:t>| </a:t>
            </a:r>
            <a:fld id="{C2832ACA-4727-4D4C-ACEE-24DD06899962}" type="slidenum">
              <a:rPr lang="en-US" smtClean="0"/>
              <a:pPr/>
              <a:t>33</a:t>
            </a:fld>
            <a:r>
              <a:rPr lang="en-US"/>
              <a:t> |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4294967295"/>
          </p:nvPr>
        </p:nvSpPr>
        <p:spPr>
          <a:xfrm>
            <a:off x="629729" y="6355032"/>
            <a:ext cx="4114800" cy="365125"/>
          </a:xfrm>
        </p:spPr>
        <p:txBody>
          <a:bodyPr/>
          <a:lstStyle/>
          <a:p>
            <a:r>
              <a:rPr lang="en-US" sz="1200" dirty="0">
                <a:solidFill>
                  <a:schemeClr val="tx2"/>
                </a:solidFill>
              </a:rPr>
              <a:t>CONFIDENTIAL - FOR INTERNAL USE ONLY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DAB1362D-F77E-4BB0-91A1-3065C20D7D2D}"/>
              </a:ext>
            </a:extLst>
          </p:cNvPr>
          <p:cNvSpPr>
            <a:spLocks noChangeAspect="1"/>
          </p:cNvSpPr>
          <p:nvPr/>
        </p:nvSpPr>
        <p:spPr bwMode="auto">
          <a:xfrm flipV="1">
            <a:off x="629729" y="639336"/>
            <a:ext cx="10902352" cy="4995201"/>
          </a:xfrm>
          <a:prstGeom prst="rect">
            <a:avLst/>
          </a:prstGeom>
          <a:solidFill>
            <a:schemeClr val="accent4"/>
          </a:solidFill>
          <a:ln>
            <a:solidFill>
              <a:schemeClr val="accent3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srgbClr val="424242"/>
              </a:solidFill>
              <a:effectLst/>
              <a:uLnTx/>
              <a:uFillTx/>
              <a:latin typeface="Teva Sans" panose="020B0604030202020203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29729" y="2089706"/>
            <a:ext cx="106326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>
                <a:solidFill>
                  <a:schemeClr val="bg2"/>
                </a:solidFill>
                <a:latin typeface="Teva Sans" panose="020B0604030202020203" pitchFamily="34" charset="0"/>
              </a:rPr>
              <a:t>You have added additional reviewers</a:t>
            </a:r>
          </a:p>
        </p:txBody>
      </p:sp>
    </p:spTree>
    <p:extLst>
      <p:ext uri="{BB962C8B-B14F-4D97-AF65-F5344CB8AC3E}">
        <p14:creationId xmlns:p14="http://schemas.microsoft.com/office/powerpoint/2010/main" val="10036418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Rectangle 30">
            <a:extLst>
              <a:ext uri="{FF2B5EF4-FFF2-40B4-BE49-F238E27FC236}">
                <a16:creationId xmlns:a16="http://schemas.microsoft.com/office/drawing/2014/main" id="{DAB1362D-F77E-4BB0-91A1-3065C20D7D2D}"/>
              </a:ext>
            </a:extLst>
          </p:cNvPr>
          <p:cNvSpPr>
            <a:spLocks noChangeAspect="1"/>
          </p:cNvSpPr>
          <p:nvPr/>
        </p:nvSpPr>
        <p:spPr bwMode="auto">
          <a:xfrm flipV="1">
            <a:off x="451448" y="1017873"/>
            <a:ext cx="10902352" cy="5086392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srgbClr val="424242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6A927AE-21D6-4F97-A0B9-6A03F2F687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8989" y="163971"/>
            <a:ext cx="10515600" cy="761738"/>
          </a:xfrm>
        </p:spPr>
        <p:txBody>
          <a:bodyPr/>
          <a:lstStyle/>
          <a:p>
            <a:pPr rtl="0"/>
            <a:r>
              <a:rPr lang="en-US" dirty="0"/>
              <a:t>EngageMate – Select the Service Provider to review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3BA19BD-2812-4277-86B9-DBC4009E71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3C7E79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| </a:t>
            </a:r>
            <a:fld id="{C2832ACA-4727-4D4C-ACEE-24DD0689996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3C7E79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3C7E79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|</a:t>
            </a:r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13256DE7-942A-4BD4-8DB2-42EFECF5CC47}"/>
              </a:ext>
            </a:extLst>
          </p:cNvPr>
          <p:cNvSpPr>
            <a:spLocks noGrp="1"/>
          </p:cNvSpPr>
          <p:nvPr>
            <p:ph type="ftr" sz="quarter" idx="4294967295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3C7E79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CONFIDENTIAL - FOR INTERNAL USE ONLY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D888DA3-863E-3056-1DF9-7F1CB88EC7D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7180" y="1829654"/>
            <a:ext cx="9666607" cy="224536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12" name="Rounded Rectangle 11"/>
          <p:cNvSpPr/>
          <p:nvPr/>
        </p:nvSpPr>
        <p:spPr>
          <a:xfrm>
            <a:off x="1527700" y="3182504"/>
            <a:ext cx="2376788" cy="246496"/>
          </a:xfrm>
          <a:prstGeom prst="roundRect">
            <a:avLst/>
          </a:prstGeom>
          <a:noFill/>
          <a:ln w="41275">
            <a:solidFill>
              <a:srgbClr val="F43CB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/>
          <p:cNvSpPr/>
          <p:nvPr/>
        </p:nvSpPr>
        <p:spPr>
          <a:xfrm>
            <a:off x="3613176" y="2627893"/>
            <a:ext cx="464212" cy="550215"/>
          </a:xfrm>
          <a:prstGeom prst="ellipse">
            <a:avLst/>
          </a:prstGeom>
          <a:solidFill>
            <a:srgbClr val="F43CBF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/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79764240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Rectangle 30">
            <a:extLst>
              <a:ext uri="{FF2B5EF4-FFF2-40B4-BE49-F238E27FC236}">
                <a16:creationId xmlns:a16="http://schemas.microsoft.com/office/drawing/2014/main" id="{DAB1362D-F77E-4BB0-91A1-3065C20D7D2D}"/>
              </a:ext>
            </a:extLst>
          </p:cNvPr>
          <p:cNvSpPr>
            <a:spLocks noChangeAspect="1"/>
          </p:cNvSpPr>
          <p:nvPr/>
        </p:nvSpPr>
        <p:spPr bwMode="auto">
          <a:xfrm flipV="1">
            <a:off x="451448" y="1017873"/>
            <a:ext cx="10902352" cy="5086392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srgbClr val="424242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6A927AE-21D6-4F97-A0B9-6A03F2F687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8989" y="163971"/>
            <a:ext cx="10515600" cy="761738"/>
          </a:xfrm>
        </p:spPr>
        <p:txBody>
          <a:bodyPr/>
          <a:lstStyle/>
          <a:p>
            <a:pPr rtl="0"/>
            <a:r>
              <a:rPr lang="en-US" dirty="0"/>
              <a:t>EngageMate – Review all Information &amp; Review the CV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3BA19BD-2812-4277-86B9-DBC4009E71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3C7E79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| </a:t>
            </a:r>
            <a:fld id="{C2832ACA-4727-4D4C-ACEE-24DD0689996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3C7E79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3C7E79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|</a:t>
            </a:r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13256DE7-942A-4BD4-8DB2-42EFECF5CC47}"/>
              </a:ext>
            </a:extLst>
          </p:cNvPr>
          <p:cNvSpPr>
            <a:spLocks noGrp="1"/>
          </p:cNvSpPr>
          <p:nvPr>
            <p:ph type="ftr" sz="quarter" idx="4294967295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3C7E79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CONFIDENTIAL - FOR INTERNAL USE ONLY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01582" y="1623465"/>
            <a:ext cx="8274192" cy="3793949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02007" y="2569723"/>
            <a:ext cx="2874766" cy="1194625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20249" y="4129028"/>
            <a:ext cx="6155525" cy="861855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12" name="Rounded Rectangle 11"/>
          <p:cNvSpPr/>
          <p:nvPr/>
        </p:nvSpPr>
        <p:spPr>
          <a:xfrm>
            <a:off x="3545706" y="3377988"/>
            <a:ext cx="912598" cy="246496"/>
          </a:xfrm>
          <a:prstGeom prst="roundRect">
            <a:avLst/>
          </a:prstGeom>
          <a:noFill/>
          <a:ln w="41275">
            <a:solidFill>
              <a:srgbClr val="F43CB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/>
          <p:cNvSpPr/>
          <p:nvPr/>
        </p:nvSpPr>
        <p:spPr>
          <a:xfrm>
            <a:off x="3171299" y="2891929"/>
            <a:ext cx="464212" cy="550215"/>
          </a:xfrm>
          <a:prstGeom prst="ellipse">
            <a:avLst/>
          </a:prstGeom>
          <a:solidFill>
            <a:srgbClr val="F43CBF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/>
              <a:t>3</a:t>
            </a:r>
          </a:p>
        </p:txBody>
      </p:sp>
      <p:sp>
        <p:nvSpPr>
          <p:cNvPr id="14" name="Rounded Rectangle 13"/>
          <p:cNvSpPr/>
          <p:nvPr/>
        </p:nvSpPr>
        <p:spPr>
          <a:xfrm>
            <a:off x="6468433" y="4382506"/>
            <a:ext cx="912598" cy="246496"/>
          </a:xfrm>
          <a:prstGeom prst="roundRect">
            <a:avLst/>
          </a:prstGeom>
          <a:noFill/>
          <a:ln w="41275">
            <a:solidFill>
              <a:srgbClr val="F43CB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/>
          <p:cNvSpPr/>
          <p:nvPr/>
        </p:nvSpPr>
        <p:spPr>
          <a:xfrm>
            <a:off x="6094026" y="3896447"/>
            <a:ext cx="464212" cy="550215"/>
          </a:xfrm>
          <a:prstGeom prst="ellipse">
            <a:avLst/>
          </a:prstGeom>
          <a:solidFill>
            <a:srgbClr val="F43CBF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/>
              <a:t>4</a:t>
            </a:r>
          </a:p>
        </p:txBody>
      </p:sp>
    </p:spTree>
    <p:extLst>
      <p:ext uri="{BB962C8B-B14F-4D97-AF65-F5344CB8AC3E}">
        <p14:creationId xmlns:p14="http://schemas.microsoft.com/office/powerpoint/2010/main" val="100401424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Rectangle 30">
            <a:extLst>
              <a:ext uri="{FF2B5EF4-FFF2-40B4-BE49-F238E27FC236}">
                <a16:creationId xmlns:a16="http://schemas.microsoft.com/office/drawing/2014/main" id="{DAB1362D-F77E-4BB0-91A1-3065C20D7D2D}"/>
              </a:ext>
            </a:extLst>
          </p:cNvPr>
          <p:cNvSpPr>
            <a:spLocks noChangeAspect="1"/>
          </p:cNvSpPr>
          <p:nvPr/>
        </p:nvSpPr>
        <p:spPr bwMode="auto">
          <a:xfrm flipV="1">
            <a:off x="451448" y="1017873"/>
            <a:ext cx="10902352" cy="5086392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srgbClr val="424242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6A927AE-21D6-4F97-A0B9-6A03F2F687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8989" y="163971"/>
            <a:ext cx="10515600" cy="761738"/>
          </a:xfrm>
        </p:spPr>
        <p:txBody>
          <a:bodyPr>
            <a:normAutofit/>
          </a:bodyPr>
          <a:lstStyle/>
          <a:p>
            <a:pPr rtl="0"/>
            <a:r>
              <a:rPr lang="en-US" dirty="0"/>
              <a:t>EngageMate – After your review select the Tier &amp; Approve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3BA19BD-2812-4277-86B9-DBC4009E71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3C7E79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| </a:t>
            </a:r>
            <a:fld id="{C2832ACA-4727-4D4C-ACEE-24DD0689996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3C7E79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3C7E79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|</a:t>
            </a:r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13256DE7-942A-4BD4-8DB2-42EFECF5CC47}"/>
              </a:ext>
            </a:extLst>
          </p:cNvPr>
          <p:cNvSpPr>
            <a:spLocks noGrp="1"/>
          </p:cNvSpPr>
          <p:nvPr>
            <p:ph type="ftr" sz="quarter" idx="4294967295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3C7E79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CONFIDENTIAL - FOR INTERNAL USE ONLY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76008" y="1416317"/>
            <a:ext cx="6760627" cy="287416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90774" y="2853397"/>
            <a:ext cx="6796356" cy="2536724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12" name="Rectangle 11"/>
          <p:cNvSpPr/>
          <p:nvPr/>
        </p:nvSpPr>
        <p:spPr>
          <a:xfrm>
            <a:off x="2374065" y="4421802"/>
            <a:ext cx="1162765" cy="947696"/>
          </a:xfrm>
          <a:prstGeom prst="rect">
            <a:avLst/>
          </a:prstGeom>
          <a:noFill/>
          <a:ln w="41275">
            <a:solidFill>
              <a:srgbClr val="F43CB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/>
          <p:cNvSpPr/>
          <p:nvPr/>
        </p:nvSpPr>
        <p:spPr>
          <a:xfrm>
            <a:off x="2008285" y="3956366"/>
            <a:ext cx="464212" cy="550215"/>
          </a:xfrm>
          <a:prstGeom prst="ellipse">
            <a:avLst/>
          </a:prstGeom>
          <a:solidFill>
            <a:srgbClr val="F43CBF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/>
              <a:t>5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8571592" y="2911127"/>
            <a:ext cx="261857" cy="116745"/>
          </a:xfrm>
          <a:prstGeom prst="roundRect">
            <a:avLst/>
          </a:prstGeom>
          <a:noFill/>
          <a:ln w="28575">
            <a:solidFill>
              <a:srgbClr val="F43CB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val 16"/>
          <p:cNvSpPr/>
          <p:nvPr/>
        </p:nvSpPr>
        <p:spPr>
          <a:xfrm>
            <a:off x="8187018" y="2419284"/>
            <a:ext cx="464212" cy="550215"/>
          </a:xfrm>
          <a:prstGeom prst="ellipse">
            <a:avLst/>
          </a:prstGeom>
          <a:solidFill>
            <a:srgbClr val="F43CBF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/>
              <a:t>6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14940" y="4314741"/>
            <a:ext cx="6587257" cy="1459331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19" name="Oval 18"/>
          <p:cNvSpPr/>
          <p:nvPr/>
        </p:nvSpPr>
        <p:spPr>
          <a:xfrm>
            <a:off x="4464557" y="4493787"/>
            <a:ext cx="464212" cy="550215"/>
          </a:xfrm>
          <a:prstGeom prst="ellipse">
            <a:avLst/>
          </a:prstGeom>
          <a:solidFill>
            <a:srgbClr val="F43CBF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/>
              <a:t>7</a:t>
            </a:r>
          </a:p>
        </p:txBody>
      </p:sp>
      <p:sp>
        <p:nvSpPr>
          <p:cNvPr id="20" name="Rounded Rectangle 19"/>
          <p:cNvSpPr/>
          <p:nvPr/>
        </p:nvSpPr>
        <p:spPr>
          <a:xfrm>
            <a:off x="9896323" y="4526508"/>
            <a:ext cx="504257" cy="261152"/>
          </a:xfrm>
          <a:prstGeom prst="roundRect">
            <a:avLst/>
          </a:prstGeom>
          <a:noFill/>
          <a:ln w="28575">
            <a:solidFill>
              <a:srgbClr val="F43CB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Oval 20"/>
          <p:cNvSpPr/>
          <p:nvPr/>
        </p:nvSpPr>
        <p:spPr>
          <a:xfrm>
            <a:off x="9511749" y="4034665"/>
            <a:ext cx="464212" cy="550215"/>
          </a:xfrm>
          <a:prstGeom prst="ellipse">
            <a:avLst/>
          </a:prstGeom>
          <a:solidFill>
            <a:srgbClr val="F43CBF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/>
              <a:t>8</a:t>
            </a:r>
          </a:p>
        </p:txBody>
      </p:sp>
    </p:spTree>
    <p:extLst>
      <p:ext uri="{BB962C8B-B14F-4D97-AF65-F5344CB8AC3E}">
        <p14:creationId xmlns:p14="http://schemas.microsoft.com/office/powerpoint/2010/main" val="270767444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4294967295"/>
          </p:nvPr>
        </p:nvSpPr>
        <p:spPr>
          <a:xfrm>
            <a:off x="603316" y="6356350"/>
            <a:ext cx="538163" cy="365125"/>
          </a:xfrm>
        </p:spPr>
        <p:txBody>
          <a:bodyPr/>
          <a:lstStyle/>
          <a:p>
            <a:r>
              <a:rPr lang="en-US"/>
              <a:t>| </a:t>
            </a:r>
            <a:fld id="{C2832ACA-4727-4D4C-ACEE-24DD06899962}" type="slidenum">
              <a:rPr lang="en-US" smtClean="0"/>
              <a:pPr/>
              <a:t>7</a:t>
            </a:fld>
            <a:r>
              <a:rPr lang="en-US"/>
              <a:t> |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4294967295"/>
          </p:nvPr>
        </p:nvSpPr>
        <p:spPr>
          <a:xfrm>
            <a:off x="1233045" y="6355032"/>
            <a:ext cx="4114800" cy="365125"/>
          </a:xfrm>
        </p:spPr>
        <p:txBody>
          <a:bodyPr/>
          <a:lstStyle/>
          <a:p>
            <a:r>
              <a:rPr lang="en-US" sz="1200" dirty="0">
                <a:solidFill>
                  <a:schemeClr val="tx2"/>
                </a:solidFill>
              </a:rPr>
              <a:t>CONFIDENTIAL - FOR INTERNAL USE ONLY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DAB1362D-F77E-4BB0-91A1-3065C20D7D2D}"/>
              </a:ext>
            </a:extLst>
          </p:cNvPr>
          <p:cNvSpPr>
            <a:spLocks noChangeAspect="1"/>
          </p:cNvSpPr>
          <p:nvPr/>
        </p:nvSpPr>
        <p:spPr bwMode="auto">
          <a:xfrm flipV="1">
            <a:off x="494580" y="556973"/>
            <a:ext cx="10902352" cy="4995201"/>
          </a:xfrm>
          <a:prstGeom prst="rect">
            <a:avLst/>
          </a:prstGeom>
          <a:solidFill>
            <a:schemeClr val="accent4"/>
          </a:solidFill>
          <a:ln>
            <a:solidFill>
              <a:schemeClr val="accent3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srgbClr val="424242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94580" y="2156606"/>
            <a:ext cx="10681607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>
                <a:solidFill>
                  <a:schemeClr val="bg2"/>
                </a:solidFill>
              </a:rPr>
              <a:t>Congratulations!  </a:t>
            </a:r>
          </a:p>
          <a:p>
            <a:pPr algn="ctr"/>
            <a:r>
              <a:rPr lang="en-US" sz="4400" b="1" dirty="0">
                <a:solidFill>
                  <a:schemeClr val="bg2"/>
                </a:solidFill>
              </a:rPr>
              <a:t>You have tiered &amp; approved a new service provider!</a:t>
            </a:r>
          </a:p>
        </p:txBody>
      </p:sp>
    </p:spTree>
    <p:extLst>
      <p:ext uri="{BB962C8B-B14F-4D97-AF65-F5344CB8AC3E}">
        <p14:creationId xmlns:p14="http://schemas.microsoft.com/office/powerpoint/2010/main" val="2494407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Rectangle 30">
            <a:extLst>
              <a:ext uri="{FF2B5EF4-FFF2-40B4-BE49-F238E27FC236}">
                <a16:creationId xmlns:a16="http://schemas.microsoft.com/office/drawing/2014/main" id="{DAB1362D-F77E-4BB0-91A1-3065C20D7D2D}"/>
              </a:ext>
            </a:extLst>
          </p:cNvPr>
          <p:cNvSpPr>
            <a:spLocks noChangeAspect="1"/>
          </p:cNvSpPr>
          <p:nvPr/>
        </p:nvSpPr>
        <p:spPr bwMode="auto">
          <a:xfrm flipV="1">
            <a:off x="451448" y="1017873"/>
            <a:ext cx="10902352" cy="5086392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srgbClr val="424242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6A927AE-21D6-4F97-A0B9-6A03F2F687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7868" y="145337"/>
            <a:ext cx="10515600" cy="761738"/>
          </a:xfrm>
        </p:spPr>
        <p:txBody>
          <a:bodyPr>
            <a:normAutofit fontScale="90000"/>
          </a:bodyPr>
          <a:lstStyle/>
          <a:p>
            <a:pPr rtl="0"/>
            <a:r>
              <a:rPr lang="en-US" dirty="0"/>
              <a:t>EngageMate – How to Review and Request More Information -  New Service Provider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3BA19BD-2812-4277-86B9-DBC4009E71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3C7E79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| </a:t>
            </a:r>
            <a:fld id="{C2832ACA-4727-4D4C-ACEE-24DD0689996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3C7E79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3C7E79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|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3C7E79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13256DE7-942A-4BD4-8DB2-42EFECF5CC47}"/>
              </a:ext>
            </a:extLst>
          </p:cNvPr>
          <p:cNvSpPr>
            <a:spLocks noGrp="1"/>
          </p:cNvSpPr>
          <p:nvPr>
            <p:ph type="ftr" sz="quarter" idx="4294967295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3C7E79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CONFIDENTIAL - FOR INTERNAL USE ONLY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3C7E79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A627DF7-3BF2-0132-5882-0D358AE2F3A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07104" y="2057644"/>
            <a:ext cx="9363456" cy="2209418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170C11FA-C1DD-C097-2065-5EC646EF335C}"/>
              </a:ext>
            </a:extLst>
          </p:cNvPr>
          <p:cNvSpPr/>
          <p:nvPr/>
        </p:nvSpPr>
        <p:spPr>
          <a:xfrm>
            <a:off x="5976759" y="3346704"/>
            <a:ext cx="1539609" cy="841248"/>
          </a:xfrm>
          <a:prstGeom prst="rect">
            <a:avLst/>
          </a:prstGeom>
          <a:noFill/>
          <a:ln w="41275"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9AD6A4E6-3E8C-E3E9-55B4-60BDE417DB47}"/>
              </a:ext>
            </a:extLst>
          </p:cNvPr>
          <p:cNvSpPr/>
          <p:nvPr/>
        </p:nvSpPr>
        <p:spPr>
          <a:xfrm>
            <a:off x="7600338" y="2737392"/>
            <a:ext cx="464212" cy="609312"/>
          </a:xfrm>
          <a:prstGeom prst="ellipse">
            <a:avLst/>
          </a:prstGeom>
          <a:solidFill>
            <a:srgbClr val="F43CBF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/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411248829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Rectangle 30">
            <a:extLst>
              <a:ext uri="{FF2B5EF4-FFF2-40B4-BE49-F238E27FC236}">
                <a16:creationId xmlns:a16="http://schemas.microsoft.com/office/drawing/2014/main" id="{DAB1362D-F77E-4BB0-91A1-3065C20D7D2D}"/>
              </a:ext>
            </a:extLst>
          </p:cNvPr>
          <p:cNvSpPr>
            <a:spLocks noChangeAspect="1"/>
          </p:cNvSpPr>
          <p:nvPr/>
        </p:nvSpPr>
        <p:spPr bwMode="auto">
          <a:xfrm flipV="1">
            <a:off x="451448" y="936664"/>
            <a:ext cx="10902352" cy="5086392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srgbClr val="424242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6A927AE-21D6-4F97-A0B9-6A03F2F687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8989" y="163971"/>
            <a:ext cx="10515600" cy="761738"/>
          </a:xfrm>
        </p:spPr>
        <p:txBody>
          <a:bodyPr/>
          <a:lstStyle/>
          <a:p>
            <a:pPr rtl="0"/>
            <a:r>
              <a:rPr lang="en-US" dirty="0"/>
              <a:t>EngageMate – Select the Service Provider to review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3BA19BD-2812-4277-86B9-DBC4009E71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3C7E79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| </a:t>
            </a:r>
            <a:fld id="{C2832ACA-4727-4D4C-ACEE-24DD0689996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3C7E79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3C7E79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|</a:t>
            </a:r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13256DE7-942A-4BD4-8DB2-42EFECF5CC47}"/>
              </a:ext>
            </a:extLst>
          </p:cNvPr>
          <p:cNvSpPr>
            <a:spLocks noGrp="1"/>
          </p:cNvSpPr>
          <p:nvPr>
            <p:ph type="ftr" sz="quarter" idx="4294967295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3C7E79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CONFIDENTIAL - FOR INTERNAL USE ONLY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943AA88-A892-B806-FA5A-FBEE9716B00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8348" y="2122262"/>
            <a:ext cx="9666607" cy="224536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6" name="Rounded Rectangle 11">
            <a:extLst>
              <a:ext uri="{FF2B5EF4-FFF2-40B4-BE49-F238E27FC236}">
                <a16:creationId xmlns:a16="http://schemas.microsoft.com/office/drawing/2014/main" id="{FB7FB563-A252-FE53-3E65-746D3339AFDB}"/>
              </a:ext>
            </a:extLst>
          </p:cNvPr>
          <p:cNvSpPr/>
          <p:nvPr/>
        </p:nvSpPr>
        <p:spPr>
          <a:xfrm>
            <a:off x="1728868" y="3475112"/>
            <a:ext cx="2376788" cy="246496"/>
          </a:xfrm>
          <a:prstGeom prst="roundRect">
            <a:avLst/>
          </a:prstGeom>
          <a:noFill/>
          <a:ln w="41275">
            <a:solidFill>
              <a:srgbClr val="F43CB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A0899177-5DF6-4B21-88D9-9B0359130338}"/>
              </a:ext>
            </a:extLst>
          </p:cNvPr>
          <p:cNvSpPr/>
          <p:nvPr/>
        </p:nvSpPr>
        <p:spPr>
          <a:xfrm>
            <a:off x="3814344" y="2920501"/>
            <a:ext cx="464212" cy="550215"/>
          </a:xfrm>
          <a:prstGeom prst="ellipse">
            <a:avLst/>
          </a:prstGeom>
          <a:solidFill>
            <a:srgbClr val="F43CBF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/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2547933086"/>
      </p:ext>
    </p:extLst>
  </p:cSld>
  <p:clrMapOvr>
    <a:masterClrMapping/>
  </p:clrMapOvr>
</p:sld>
</file>

<file path=ppt/theme/theme1.xml><?xml version="1.0" encoding="utf-8"?>
<a:theme xmlns:a="http://schemas.openxmlformats.org/drawingml/2006/main" name="1_Office Theme">
  <a:themeElements>
    <a:clrScheme name="Teva">
      <a:dk1>
        <a:srgbClr val="424242"/>
      </a:dk1>
      <a:lt1>
        <a:srgbClr val="FFFFFF"/>
      </a:lt1>
      <a:dk2>
        <a:srgbClr val="3C7E79"/>
      </a:dk2>
      <a:lt2>
        <a:srgbClr val="FFFFFF"/>
      </a:lt2>
      <a:accent1>
        <a:srgbClr val="AFCB37"/>
      </a:accent1>
      <a:accent2>
        <a:srgbClr val="00A03B"/>
      </a:accent2>
      <a:accent3>
        <a:srgbClr val="3C7E79"/>
      </a:accent3>
      <a:accent4>
        <a:srgbClr val="00567A"/>
      </a:accent4>
      <a:accent5>
        <a:srgbClr val="AA198D"/>
      </a:accent5>
      <a:accent6>
        <a:srgbClr val="FB3449"/>
      </a:accent6>
      <a:hlink>
        <a:srgbClr val="204E77"/>
      </a:hlink>
      <a:folHlink>
        <a:srgbClr val="9FD14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eva Template.pptx" id="{2761163B-8896-4E26-AF5A-4F4036C0F0E2}" vid="{FA4BA6FC-0DAB-422B-B9F6-E6D4AD316A83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815</TotalTime>
  <Words>764</Words>
  <Application>Microsoft Office PowerPoint</Application>
  <PresentationFormat>Widescreen</PresentationFormat>
  <Paragraphs>159</Paragraphs>
  <Slides>33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33</vt:i4>
      </vt:variant>
    </vt:vector>
  </HeadingPairs>
  <TitlesOfParts>
    <vt:vector size="38" baseType="lpstr">
      <vt:lpstr>Arial</vt:lpstr>
      <vt:lpstr>Calibri</vt:lpstr>
      <vt:lpstr>Teva Sans</vt:lpstr>
      <vt:lpstr>Wingdings</vt:lpstr>
      <vt:lpstr>1_Office Theme</vt:lpstr>
      <vt:lpstr>PowerPoint Presentation</vt:lpstr>
      <vt:lpstr>Medical Tier Reviewer</vt:lpstr>
      <vt:lpstr>EngageMate – How to Review and Approve - New Service Provider</vt:lpstr>
      <vt:lpstr>EngageMate – Select the Service Provider to review</vt:lpstr>
      <vt:lpstr>EngageMate – Review all Information &amp; Review the CV</vt:lpstr>
      <vt:lpstr>EngageMate – After your review select the Tier &amp; Approve</vt:lpstr>
      <vt:lpstr>PowerPoint Presentation</vt:lpstr>
      <vt:lpstr>EngageMate – How to Review and Request More Information -  New Service Provider</vt:lpstr>
      <vt:lpstr>EngageMate – Select the Service Provider to review</vt:lpstr>
      <vt:lpstr>EngageMate – Review all Information &amp; Review the CV</vt:lpstr>
      <vt:lpstr>EngageMate – To Request More Information for an Activity</vt:lpstr>
      <vt:lpstr>PowerPoint Presentation</vt:lpstr>
      <vt:lpstr>EngageMate – How to Review and Reject - New Service Provider</vt:lpstr>
      <vt:lpstr>EngageMate – Select the Service Provider to review</vt:lpstr>
      <vt:lpstr>EngageMate – Review all Information &amp; Review the CV</vt:lpstr>
      <vt:lpstr>EngageMate – To Reject an Activity</vt:lpstr>
      <vt:lpstr>PowerPoint Presentation</vt:lpstr>
      <vt:lpstr>EngageMate – Approve an FMV Modification from the Customer Master</vt:lpstr>
      <vt:lpstr>EngageMate – Locate the Service Provider with the FMV Modification</vt:lpstr>
      <vt:lpstr>EngageMate –Open the FMV Modification</vt:lpstr>
      <vt:lpstr>EngageMate – Review all information &amp; render a decision</vt:lpstr>
      <vt:lpstr>PowerPoint Presentation</vt:lpstr>
      <vt:lpstr>EngageMate – Approve an FMV Modification from an Activity</vt:lpstr>
      <vt:lpstr>EngageMate – Locate the Activity that has the FMV Modification</vt:lpstr>
      <vt:lpstr>EngageMate –Open the FMV Modification</vt:lpstr>
      <vt:lpstr>EngageMate – Review all information &amp; render a decision</vt:lpstr>
      <vt:lpstr>PowerPoint Presentation</vt:lpstr>
      <vt:lpstr>EngageMate – How to add additional reviewers</vt:lpstr>
      <vt:lpstr>EngageMate – Select your Activity to review</vt:lpstr>
      <vt:lpstr>EngageMate – Complete your review of the activity</vt:lpstr>
      <vt:lpstr>EngageMate – You want to add additional reviewers</vt:lpstr>
      <vt:lpstr>EngageMate – Select your additional reviewers &amp; approve</vt:lpstr>
      <vt:lpstr>PowerPoint Presentation</vt:lpstr>
    </vt:vector>
  </TitlesOfParts>
  <Company>Teva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Heather Fedirka</dc:creator>
  <cp:lastModifiedBy>Heather Fedirka</cp:lastModifiedBy>
  <cp:revision>67</cp:revision>
  <dcterms:created xsi:type="dcterms:W3CDTF">2022-09-21T18:47:29Z</dcterms:created>
  <dcterms:modified xsi:type="dcterms:W3CDTF">2024-08-20T18:28:05Z</dcterms:modified>
</cp:coreProperties>
</file>