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8" r:id="rId2"/>
    <p:sldId id="304" r:id="rId3"/>
    <p:sldId id="277" r:id="rId4"/>
    <p:sldId id="314" r:id="rId5"/>
    <p:sldId id="315" r:id="rId6"/>
    <p:sldId id="316" r:id="rId7"/>
    <p:sldId id="280" r:id="rId8"/>
    <p:sldId id="317" r:id="rId9"/>
    <p:sldId id="318" r:id="rId10"/>
    <p:sldId id="319" r:id="rId11"/>
    <p:sldId id="281" r:id="rId12"/>
    <p:sldId id="283" r:id="rId13"/>
    <p:sldId id="320" r:id="rId14"/>
    <p:sldId id="321" r:id="rId15"/>
    <p:sldId id="322" r:id="rId16"/>
    <p:sldId id="282" r:id="rId17"/>
    <p:sldId id="284" r:id="rId18"/>
    <p:sldId id="285" r:id="rId19"/>
    <p:sldId id="287" r:id="rId20"/>
    <p:sldId id="288" r:id="rId21"/>
    <p:sldId id="289" r:id="rId22"/>
    <p:sldId id="29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FFFFFF"/>
    <a:srgbClr val="F43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B0340-8221-468E-9CE1-6633636940FF}" type="datetimeFigureOut">
              <a:rPr lang="en-US" smtClean="0"/>
              <a:t>1/23/23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CFB76-E7FC-4954-8E17-D4A4C77CE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0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liv</a:t>
            </a:r>
            <a:r>
              <a:rPr lang="en-US" baseline="0" dirty="0"/>
              <a:t>e training for EngageMate the HIP system replacement.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9FDCE56-ED34-4E94-8780-0F1D4E8B94B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195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63EA6D-BA59-4826-966A-3B8186907CF9}"/>
              </a:ext>
            </a:extLst>
          </p:cNvPr>
          <p:cNvSpPr/>
          <p:nvPr userDrawn="1"/>
        </p:nvSpPr>
        <p:spPr>
          <a:xfrm>
            <a:off x="0" y="-6682"/>
            <a:ext cx="12192000" cy="691927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872E3-FA96-41EC-9984-361FCAA51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051" y="4887797"/>
            <a:ext cx="8524974" cy="972853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E9C21-0902-4FB8-8216-B8F4005F4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051" y="5952726"/>
            <a:ext cx="7026112" cy="56932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D225C9-FC60-4373-8B16-B5E74D5346B6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E7DD6AF-7647-4DE8-9308-BF445841F23A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5990AB-0695-4ED6-95BA-4FB9E015DD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BFB4D0E-56A4-46FB-9AF5-636AE618A092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7334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7241"/>
            <a:ext cx="10515600" cy="7617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193"/>
            <a:ext cx="10515600" cy="469377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1C6BF1-4207-42E5-B3BC-ADF4D0817C2D}"/>
              </a:ext>
            </a:extLst>
          </p:cNvPr>
          <p:cNvSpPr/>
          <p:nvPr userDrawn="1"/>
        </p:nvSpPr>
        <p:spPr>
          <a:xfrm>
            <a:off x="0" y="1298086"/>
            <a:ext cx="5101389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76D0F2-36D1-4EB9-A96B-76D28649E7C9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AEA80EC-1E4E-44C6-8EC0-D200F4FD7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918" y="6354227"/>
            <a:ext cx="869812" cy="3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0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96370"/>
            <a:ext cx="5609734" cy="50805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34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62DDCF-999D-4D1E-B73B-BA4DD52E2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990"/>
            <a:ext cx="5609734" cy="45979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16E8979-27FA-4FD5-8648-4F8CE98DB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5609734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259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990"/>
            <a:ext cx="5609734" cy="45979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F596AE2-24A0-4105-8180-F8434CF8B4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6976" y="200025"/>
            <a:ext cx="5033549" cy="5927725"/>
          </a:xfrm>
          <a:noFill/>
        </p:spPr>
        <p:txBody>
          <a:bodyPr anchor="ctr" anchorCtr="0"/>
          <a:lstStyle>
            <a:lvl1pPr algn="ctr">
              <a:spcBef>
                <a:spcPts val="0"/>
              </a:spcBef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F3761C1-9740-4AED-AED7-12207DBB30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5609734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634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435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13614-6840-4574-8C27-1E0D9275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C126D-E9B3-4545-BFA0-9E12560B2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AF4B6-0C71-48AD-AC5F-0D3AA8F2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CA2C58-1BCC-4909-A565-41B199E250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140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1DFA9F1-D60D-4B6E-BA91-9F922233D9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3669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83">
            <a:extLst>
              <a:ext uri="{FF2B5EF4-FFF2-40B4-BE49-F238E27FC236}">
                <a16:creationId xmlns:a16="http://schemas.microsoft.com/office/drawing/2014/main" id="{971E0730-E310-42A6-B1F7-FB8F14D76F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5947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A05A72B-F132-4DEC-AB8E-8C15BA3FA07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41819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79B2B0-9938-4887-83B3-3123C6D7469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719348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83">
            <a:extLst>
              <a:ext uri="{FF2B5EF4-FFF2-40B4-BE49-F238E27FC236}">
                <a16:creationId xmlns:a16="http://schemas.microsoft.com/office/drawing/2014/main" id="{3ACC2B70-1B94-4C65-A433-138BDB68C5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21626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1FD56D8-6B3B-417C-97CF-97397AFF90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647112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6F38379-1E67-45F9-B73D-35D89CA0A02A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24641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83">
            <a:extLst>
              <a:ext uri="{FF2B5EF4-FFF2-40B4-BE49-F238E27FC236}">
                <a16:creationId xmlns:a16="http://schemas.microsoft.com/office/drawing/2014/main" id="{CAAA087E-3DDF-470A-8F87-5A7FA4F1A4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26919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55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EAF059C-21E0-4EDD-8F61-200F48581483}"/>
              </a:ext>
            </a:extLst>
          </p:cNvPr>
          <p:cNvSpPr/>
          <p:nvPr userDrawn="1"/>
        </p:nvSpPr>
        <p:spPr>
          <a:xfrm>
            <a:off x="908296" y="1429402"/>
            <a:ext cx="4280024" cy="4280024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457187-75BB-4F81-8B1C-C64BE48892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429401"/>
            <a:ext cx="4203933" cy="4203933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88707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EAF059C-21E0-4EDD-8F61-200F48581483}"/>
              </a:ext>
            </a:extLst>
          </p:cNvPr>
          <p:cNvSpPr/>
          <p:nvPr userDrawn="1"/>
        </p:nvSpPr>
        <p:spPr>
          <a:xfrm>
            <a:off x="7144127" y="1382268"/>
            <a:ext cx="4280024" cy="4280024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457187-75BB-4F81-8B1C-C64BE48892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275" y="1382267"/>
            <a:ext cx="4203933" cy="4203933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0406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D70E4E-FA34-49B9-B833-AA06B3208680}"/>
              </a:ext>
            </a:extLst>
          </p:cNvPr>
          <p:cNvSpPr/>
          <p:nvPr userDrawn="1"/>
        </p:nvSpPr>
        <p:spPr>
          <a:xfrm>
            <a:off x="-2" y="0"/>
            <a:ext cx="12192000" cy="691927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D78B5C-C9C5-4DA0-BEE2-D30258B1629B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F07E39-826D-480A-964A-C3F2F9743C0F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34E418-15DC-44AF-9659-8F4C042A7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CBAEB7-C8D9-4AFF-AC48-A3B7EFDB3DBF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B14F72-D4D8-4448-A13E-16708B568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327402"/>
            <a:ext cx="8712789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5E93-0C22-4C05-94B3-3A0D4620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54577"/>
            <a:ext cx="7605140" cy="72725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714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AD78B5C-C9C5-4DA0-BEE2-D30258B1629B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F07E39-826D-480A-964A-C3F2F9743C0F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34E418-15DC-44AF-9659-8F4C042A7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CBAEB7-C8D9-4AFF-AC48-A3B7EFDB3DBF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B14F72-D4D8-4448-A13E-16708B568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98376"/>
            <a:ext cx="8712789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5E93-0C22-4C05-94B3-3A0D4620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25551"/>
            <a:ext cx="7605140" cy="72725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95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38211D2-77BE-4C89-AE42-1B710841C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58181" y="-244598"/>
            <a:ext cx="4382932" cy="4382932"/>
          </a:xfrm>
          <a:prstGeom prst="ellipse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723123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CE1942-A82B-42C2-A318-EA5E118E4D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527" y="3355321"/>
            <a:ext cx="4264267" cy="74081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3753" y="607028"/>
            <a:ext cx="5153705" cy="5053997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35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06672BF8-59AE-4633-9FA9-47630BF1E7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617145 w 12192000"/>
              <a:gd name="connsiteY0" fmla="*/ 6846050 h 6858000"/>
              <a:gd name="connsiteX1" fmla="*/ 9594246 w 12192000"/>
              <a:gd name="connsiteY1" fmla="*/ 6848652 h 6858000"/>
              <a:gd name="connsiteX2" fmla="*/ 9591471 w 12192000"/>
              <a:gd name="connsiteY2" fmla="*/ 6848756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4032565 h 6858000"/>
              <a:gd name="connsiteX6" fmla="*/ 12157540 w 12192000"/>
              <a:gd name="connsiteY6" fmla="*/ 4283843 h 6858000"/>
              <a:gd name="connsiteX7" fmla="*/ 9356549 w 12192000"/>
              <a:gd name="connsiteY7" fmla="*/ 6853867 h 6858000"/>
              <a:gd name="connsiteX8" fmla="*/ 9293316 w 12192000"/>
              <a:gd name="connsiteY8" fmla="*/ 6855555 h 6858000"/>
              <a:gd name="connsiteX9" fmla="*/ 9346385 w 12192000"/>
              <a:gd name="connsiteY9" fmla="*/ 6857989 h 6858000"/>
              <a:gd name="connsiteX10" fmla="*/ 9346092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9617145" y="6846050"/>
                </a:moveTo>
                <a:lnTo>
                  <a:pt x="9594246" y="6848652"/>
                </a:lnTo>
                <a:lnTo>
                  <a:pt x="9591471" y="684875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032565"/>
                </a:lnTo>
                <a:lnTo>
                  <a:pt x="12157540" y="4283843"/>
                </a:lnTo>
                <a:cubicBezTo>
                  <a:pt x="11900448" y="5698199"/>
                  <a:pt x="10754282" y="6779106"/>
                  <a:pt x="9356549" y="6853867"/>
                </a:cubicBezTo>
                <a:lnTo>
                  <a:pt x="9293316" y="6855555"/>
                </a:lnTo>
                <a:lnTo>
                  <a:pt x="9346385" y="6857989"/>
                </a:lnTo>
                <a:lnTo>
                  <a:pt x="9346092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2232000" anchor="ctr" anchorCtr="1">
            <a:no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Teva Sans" panose="020B0604030202020203" pitchFamily="34" charset="0"/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BB7FF9-B984-4A0D-9736-47C3DB51EFFD}"/>
              </a:ext>
            </a:extLst>
          </p:cNvPr>
          <p:cNvGrpSpPr/>
          <p:nvPr userDrawn="1"/>
        </p:nvGrpSpPr>
        <p:grpSpPr>
          <a:xfrm>
            <a:off x="9293316" y="4032559"/>
            <a:ext cx="2898685" cy="2825441"/>
            <a:chOff x="9293316" y="4032559"/>
            <a:chExt cx="2898685" cy="282544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CD1887-6EC3-442C-9F9B-B9E2E667EDF0}"/>
                </a:ext>
              </a:extLst>
            </p:cNvPr>
            <p:cNvSpPr/>
            <p:nvPr userDrawn="1"/>
          </p:nvSpPr>
          <p:spPr>
            <a:xfrm>
              <a:off x="9346092" y="4935792"/>
              <a:ext cx="2845909" cy="1922208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eva Sans" panose="020B0604030202020203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6A31AC-A67C-4AAB-BBCA-9F8405243B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71525" y="6354227"/>
              <a:ext cx="869812" cy="304787"/>
            </a:xfrm>
            <a:prstGeom prst="rect">
              <a:avLst/>
            </a:prstGeom>
          </p:spPr>
        </p:pic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2BC11B8-0F80-4835-B1AF-7036EAC9C4F7}"/>
                </a:ext>
              </a:extLst>
            </p:cNvPr>
            <p:cNvSpPr/>
            <p:nvPr userDrawn="1"/>
          </p:nvSpPr>
          <p:spPr>
            <a:xfrm>
              <a:off x="9293316" y="4032559"/>
              <a:ext cx="2898684" cy="2825441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eva Sans" panose="020B0604030202020203" pitchFamily="34" charset="0"/>
              </a:endParaRPr>
            </a:p>
          </p:txBody>
        </p:sp>
      </p:grp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7893001-1FB9-47DE-A94F-BADA81B4E5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2" y="574674"/>
            <a:ext cx="5400000" cy="5400000"/>
          </a:xfrm>
          <a:prstGeom prst="ellipse">
            <a:avLst/>
          </a:prstGeom>
          <a:gradFill>
            <a:gsLst>
              <a:gs pos="50000">
                <a:schemeClr val="accent1"/>
              </a:gs>
              <a:gs pos="100000">
                <a:schemeClr val="accent1">
                  <a:alpha val="50000"/>
                </a:schemeClr>
              </a:gs>
              <a:gs pos="0">
                <a:schemeClr val="accent1"/>
              </a:gs>
            </a:gsLst>
            <a:lin ang="8100000" scaled="0"/>
          </a:gradFill>
        </p:spPr>
        <p:txBody>
          <a:bodyPr lIns="0" rIns="0" anchor="ctr" anchorCtr="0"/>
          <a:lstStyle>
            <a:lvl1pPr marL="0" indent="0">
              <a:buNone/>
              <a:defRPr sz="4800">
                <a:solidFill>
                  <a:schemeClr val="bg1"/>
                </a:solidFill>
                <a:latin typeface="Teva Sans" panose="020B0604030202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Teva Sans" panose="020B0604030202020203" pitchFamily="34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5340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485"/>
            <a:ext cx="5181600" cy="49514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9EB77-1639-4EF5-AC86-CF7034C5B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25485"/>
            <a:ext cx="5181600" cy="49514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397B7A95-5719-4316-A817-304E908BE0D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56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3130"/>
            <a:ext cx="5181600" cy="458383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9EB77-1639-4EF5-AC86-CF7034C5B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93130"/>
            <a:ext cx="5181600" cy="458383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5181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7B0AE45-7C98-4D70-8202-6888D7C5F8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977010"/>
            <a:ext cx="5181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4D1C64CA-9880-49C7-AB62-41951406D91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28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25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25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4D1C64CA-9880-49C7-AB62-41951406D91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BD7D64-6B86-415A-B428-AAABC39B573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2496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C86EE3-6F48-476A-8775-D604291A5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496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A79400-B59D-4FBC-8589-71EEE2AEDB4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2367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57697A6-13CB-49E5-B037-3F86F1BEEC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367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CAC1888-C2F2-4A7D-A5DF-E8EFCF912E1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2238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930B665-510A-43AC-89A3-C5AFCE9C54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238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32C655-0339-4A36-A2FC-226B36E0CAB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071563"/>
            <a:ext cx="12192000" cy="25701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0904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10515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E897A6BF-8383-46F9-819A-30B6B1A732E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6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B55D691-9ABF-4D93-91DE-9ED73CDE6A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62464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B55D691-9ABF-4D93-91DE-9ED73CDE6A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2078077-EF9E-4958-B898-D7067C9DD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058631"/>
            <a:ext cx="3054489" cy="76173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26453D-BFC0-4F46-A9A7-EB203B027C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1937801"/>
            <a:ext cx="3055571" cy="4161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375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10515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431BF2-2A06-4F04-AFF7-6B235E6A820A}"/>
              </a:ext>
            </a:extLst>
          </p:cNvPr>
          <p:cNvSpPr/>
          <p:nvPr userDrawn="1"/>
        </p:nvSpPr>
        <p:spPr>
          <a:xfrm>
            <a:off x="0" y="2053194"/>
            <a:ext cx="12192000" cy="302369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14EB23-11E0-4C9F-BD59-06C1065AE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288805"/>
            <a:ext cx="10515601" cy="250758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831558E-68AA-4517-9D3E-CD1B4EEC197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64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884224B-E7F4-49BF-B41A-9295D6B62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633" y="1237399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10A3778-539D-46EC-8B7C-72A2408EF2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68017" y="1237399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0ACDEA5-5A54-4EF2-84DE-007296D75B9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60652" y="3768158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0A310DA-CC14-4E83-9451-23B10BFB9B1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665036" y="3768158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ooter Placeholder 8">
            <a:extLst>
              <a:ext uri="{FF2B5EF4-FFF2-40B4-BE49-F238E27FC236}">
                <a16:creationId xmlns:a16="http://schemas.microsoft.com/office/drawing/2014/main" id="{C3152454-7812-4B9D-9DE1-7E567BA3E09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74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D26F-AF33-4C8B-A82D-5FE45322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E8707-B394-4CB0-A8F1-5091FC5D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714CFF49-ABA0-4755-B331-1E65231A117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5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933062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CE1942-A82B-42C2-A318-EA5E118E4D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527" y="3793860"/>
            <a:ext cx="4264267" cy="74081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3753" y="-1337314"/>
            <a:ext cx="7136406" cy="6998339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66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A29E8-E748-42F7-B159-24CE7592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8B84330C-46F9-48E0-8DE4-1A4F5833680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20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spira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5B72A8-72A7-1B4E-A493-EE35B6AFA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10" t="51757" r="722"/>
          <a:stretch/>
        </p:blipFill>
        <p:spPr>
          <a:xfrm>
            <a:off x="0" y="0"/>
            <a:ext cx="12192001" cy="612933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4ED7647-9259-404D-9F5B-8D32428F6D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92258" y="-1155534"/>
            <a:ext cx="7311753" cy="7309591"/>
          </a:xfrm>
          <a:prstGeom prst="ellipse">
            <a:avLst/>
          </a:prstGeom>
          <a:solidFill>
            <a:srgbClr val="00A03B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91AEE4F-4CBC-B248-BFF3-10D2D81722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D06936B-74BF-40E0-8BB5-2933D36185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5319" y="2001300"/>
            <a:ext cx="4590000" cy="4590000"/>
          </a:xfrm>
          <a:prstGeom prst="ellipse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alpha val="50000"/>
                </a:schemeClr>
              </a:gs>
              <a:gs pos="0">
                <a:schemeClr val="tx2"/>
              </a:gs>
            </a:gsLst>
            <a:lin ang="18900000" scaled="1"/>
            <a:tileRect/>
          </a:gradFill>
        </p:spPr>
        <p:txBody>
          <a:bodyPr lIns="180000" rIns="0" anchor="ctr" anchorCtr="0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Divider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619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pir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ADF580-AB03-6044-A309-A5C6B3204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71" t="36744" b="14419"/>
          <a:stretch/>
        </p:blipFill>
        <p:spPr>
          <a:xfrm>
            <a:off x="0" y="0"/>
            <a:ext cx="10802931" cy="6858000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20D085-F026-5F40-AFB9-331B5528E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4" t="13284" r="-4406" b="-1"/>
          <a:stretch/>
        </p:blipFill>
        <p:spPr>
          <a:xfrm>
            <a:off x="3049582" y="-4759"/>
            <a:ext cx="7978781" cy="6591300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8EAA89E-6919-4A14-850E-821EF9A091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5811" y="28575"/>
            <a:ext cx="6058713" cy="605948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3CEA67-397A-A34B-BAE4-0A8CFDF421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0424ECB7-2185-494E-AD4F-BF36BEA0F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6620" y="3786905"/>
            <a:ext cx="3725862" cy="15785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F8464FA-FCA7-4435-B7A9-C16E7861CB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6620" y="1248246"/>
            <a:ext cx="3725862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94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spira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4E4F9B-D88C-854E-A2BB-0996FED060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438" r="18682"/>
          <a:stretch/>
        </p:blipFill>
        <p:spPr>
          <a:xfrm>
            <a:off x="1862138" y="-1"/>
            <a:ext cx="10329862" cy="489857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ACB2C9-54A2-DA43-A159-6DC7A2D24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86" t="36944" r="27293" b="-7965"/>
          <a:stretch/>
        </p:blipFill>
        <p:spPr>
          <a:xfrm rot="10800000">
            <a:off x="0" y="-914403"/>
            <a:ext cx="8546420" cy="7772401"/>
          </a:xfrm>
          <a:prstGeom prst="rect">
            <a:avLst/>
          </a:prstGeom>
        </p:spPr>
      </p:pic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0C70486A-4E23-4E11-98EA-8D539E02C9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639245" y="-352657"/>
            <a:ext cx="7086537" cy="7084442"/>
          </a:xfrm>
          <a:prstGeom prst="ellipse">
            <a:avLst/>
          </a:prstGeom>
          <a:solidFill>
            <a:srgbClr val="00A03B"/>
          </a:solidFill>
        </p:spPr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424ECB7-2185-494E-AD4F-BF36BEA0F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56679" y="3153892"/>
            <a:ext cx="3725862" cy="15785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Teva Sans" panose="020B06040302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F8464FA-FCA7-4435-B7A9-C16E7861CB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56679" y="728663"/>
            <a:ext cx="3725862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  <a:latin typeface="Teva Sans" panose="020B0604030202020203" pitchFamily="34" charset="0"/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1CF53F1-3CE0-1A46-ABF5-39F13B91CB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 and 2 lines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9D9F8-E706-4761-93F5-8A03AEAD4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1243"/>
            <a:ext cx="9958388" cy="38181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6C0AFB-BDAD-44B3-8AF5-B40F1E9C37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16350" y="6356350"/>
            <a:ext cx="41148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806D0D-7BC1-4FA0-9BB8-7FC848B9D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200" y="6356350"/>
            <a:ext cx="537808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D4E89C4-84ED-3D45-B5A4-9F688D2A6C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71399"/>
            <a:ext cx="10872785" cy="6942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AFCB37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  <a:br>
              <a:rPr lang="en-US" dirty="0"/>
            </a:br>
            <a:r>
              <a:rPr lang="en-US" dirty="0"/>
              <a:t>2 lines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E0C94F-FC95-664E-B108-1340A6CDF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3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1149-6C92-489C-A85D-E9C2DDA5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058631"/>
            <a:ext cx="5381624" cy="50073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841D1-E904-4204-8616-6BE4467E0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6471" y="1058631"/>
            <a:ext cx="5381625" cy="50073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38198" y="1622181"/>
            <a:ext cx="5381625" cy="44774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B04E1EA-C08D-445D-AC98-3B1FA189C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437" y="1622181"/>
            <a:ext cx="5381625" cy="44774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65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38">
            <a:extLst>
              <a:ext uri="{FF2B5EF4-FFF2-40B4-BE49-F238E27FC236}">
                <a16:creationId xmlns:a16="http://schemas.microsoft.com/office/drawing/2014/main" id="{0F35E30E-9B5A-48D8-A126-508FEE8DCD1C}"/>
              </a:ext>
            </a:extLst>
          </p:cNvPr>
          <p:cNvSpPr/>
          <p:nvPr userDrawn="1"/>
        </p:nvSpPr>
        <p:spPr>
          <a:xfrm>
            <a:off x="838198" y="1123265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1149-6C92-489C-A85D-E9C2DDA5EF9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6014" y="1190349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8199" y="1626454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3" name="Round Same Side Corner Rectangle 38">
            <a:extLst>
              <a:ext uri="{FF2B5EF4-FFF2-40B4-BE49-F238E27FC236}">
                <a16:creationId xmlns:a16="http://schemas.microsoft.com/office/drawing/2014/main" id="{72F1D16D-FA5C-468F-B877-A53408331359}"/>
              </a:ext>
            </a:extLst>
          </p:cNvPr>
          <p:cNvSpPr/>
          <p:nvPr userDrawn="1"/>
        </p:nvSpPr>
        <p:spPr>
          <a:xfrm>
            <a:off x="4531565" y="1120537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B0C240B-0916-40D1-968D-5C48725168A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19381" y="1187621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CA0E3E1-6294-41D4-9536-6D9DBE76060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31566" y="1623726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Round Same Side Corner Rectangle 38">
            <a:extLst>
              <a:ext uri="{FF2B5EF4-FFF2-40B4-BE49-F238E27FC236}">
                <a16:creationId xmlns:a16="http://schemas.microsoft.com/office/drawing/2014/main" id="{CDC4F675-76AB-47DA-AAE8-E7DBC3948698}"/>
              </a:ext>
            </a:extLst>
          </p:cNvPr>
          <p:cNvSpPr/>
          <p:nvPr userDrawn="1"/>
        </p:nvSpPr>
        <p:spPr>
          <a:xfrm>
            <a:off x="8191788" y="1120537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AF8A19C-E97E-482E-ACB0-9A6340AD4FF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579604" y="1187621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1930A3C-37A6-426B-AFD7-125C5B1EAD5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91789" y="1623726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143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54771" y="2101159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CA0E3E1-6294-41D4-9536-6D9DBE76060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31566" y="2098431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1930A3C-37A6-426B-AFD7-125C5B1EAD5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91789" y="2098431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4D84F-561E-4F15-85B5-CC41CCAF10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4771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DE2AAA1-920E-402A-AB3A-6E77B8F37D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1566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BC19513-7DB8-45F7-96EB-8B9799862B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91788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00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>
                <a:latin typeface="Teva Sans" panose="020B0604030202020203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BEEDD3-B3EF-4264-9960-5EEBF99EBAB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721609" y="2652147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>
                <a:latin typeface="Teva Sans" panose="020B0604030202020203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59336A-5494-403C-AF10-D4356BF7B59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62237" y="2649419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>
                <a:latin typeface="Teva Sans" panose="020B0604030202020203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9E52158-E229-4C7F-B210-CF2B87FC19E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520935" y="2649419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>
                <a:latin typeface="Teva Sans" panose="020B0604030202020203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2B38D-0C20-4BB5-ABA2-6136F79DDE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2313" y="19540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Teva Sans" panose="020B0604030202020203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F92D1B7-610D-4FCA-B410-5348A31222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62237" y="20048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Teva Sans" panose="020B0604030202020203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7644E20-433C-4470-8EB3-E60638D07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20935" y="20048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Teva Sans" panose="020B0604030202020203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57613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BAE1-1C19-4298-B477-41203FABD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492EA-2898-450F-B9F9-A1E59AAED3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40EFA-F4D7-48C8-B5B8-D9AD0B21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57BD98C-7E55-4F30-B4F2-3C1B9FDD4637}"/>
              </a:ext>
            </a:extLst>
          </p:cNvPr>
          <p:cNvSpPr/>
          <p:nvPr userDrawn="1"/>
        </p:nvSpPr>
        <p:spPr>
          <a:xfrm>
            <a:off x="1673886" y="1559006"/>
            <a:ext cx="1735071" cy="1735071"/>
          </a:xfrm>
          <a:custGeom>
            <a:avLst/>
            <a:gdLst>
              <a:gd name="connsiteX0" fmla="*/ 867461 w 1735071"/>
              <a:gd name="connsiteY0" fmla="*/ 1734876 h 1735071"/>
              <a:gd name="connsiteX1" fmla="*/ -147 w 1735071"/>
              <a:gd name="connsiteY1" fmla="*/ 867413 h 1735071"/>
              <a:gd name="connsiteX2" fmla="*/ 867316 w 1735071"/>
              <a:gd name="connsiteY2" fmla="*/ -196 h 1735071"/>
              <a:gd name="connsiteX3" fmla="*/ 1734925 w 1735071"/>
              <a:gd name="connsiteY3" fmla="*/ 867268 h 1735071"/>
              <a:gd name="connsiteX4" fmla="*/ 1734925 w 1735071"/>
              <a:gd name="connsiteY4" fmla="*/ 867340 h 1735071"/>
              <a:gd name="connsiteX5" fmla="*/ 1713116 w 1735071"/>
              <a:gd name="connsiteY5" fmla="*/ 889149 h 1735071"/>
              <a:gd name="connsiteX6" fmla="*/ 1691308 w 1735071"/>
              <a:gd name="connsiteY6" fmla="*/ 867340 h 1735071"/>
              <a:gd name="connsiteX7" fmla="*/ 867389 w 1735071"/>
              <a:gd name="connsiteY7" fmla="*/ 43421 h 1735071"/>
              <a:gd name="connsiteX8" fmla="*/ 43470 w 1735071"/>
              <a:gd name="connsiteY8" fmla="*/ 867340 h 1735071"/>
              <a:gd name="connsiteX9" fmla="*/ 867389 w 1735071"/>
              <a:gd name="connsiteY9" fmla="*/ 1691260 h 1735071"/>
              <a:gd name="connsiteX10" fmla="*/ 867461 w 1735071"/>
              <a:gd name="connsiteY10" fmla="*/ 1691260 h 1735071"/>
              <a:gd name="connsiteX11" fmla="*/ 889270 w 1735071"/>
              <a:gd name="connsiteY11" fmla="*/ 1713068 h 1735071"/>
              <a:gd name="connsiteX12" fmla="*/ 867461 w 1735071"/>
              <a:gd name="connsiteY12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5071" h="1735071">
                <a:moveTo>
                  <a:pt x="867461" y="1734876"/>
                </a:moveTo>
                <a:cubicBezTo>
                  <a:pt x="388332" y="1734920"/>
                  <a:pt x="-103" y="1346542"/>
                  <a:pt x="-147" y="867413"/>
                </a:cubicBezTo>
                <a:cubicBezTo>
                  <a:pt x="-191" y="388284"/>
                  <a:pt x="388187" y="-152"/>
                  <a:pt x="867316" y="-196"/>
                </a:cubicBezTo>
                <a:cubicBezTo>
                  <a:pt x="1346445" y="-239"/>
                  <a:pt x="1734881" y="388138"/>
                  <a:pt x="1734925" y="867268"/>
                </a:cubicBezTo>
                <a:cubicBezTo>
                  <a:pt x="1734925" y="867289"/>
                  <a:pt x="1734925" y="867318"/>
                  <a:pt x="1734925" y="867340"/>
                </a:cubicBezTo>
                <a:cubicBezTo>
                  <a:pt x="1734925" y="879386"/>
                  <a:pt x="1725162" y="889149"/>
                  <a:pt x="1713116" y="889149"/>
                </a:cubicBezTo>
                <a:cubicBezTo>
                  <a:pt x="1701071" y="889149"/>
                  <a:pt x="1691308" y="879386"/>
                  <a:pt x="1691308" y="867340"/>
                </a:cubicBezTo>
                <a:cubicBezTo>
                  <a:pt x="1691308" y="412302"/>
                  <a:pt x="1322427" y="43421"/>
                  <a:pt x="867389" y="43421"/>
                </a:cubicBezTo>
                <a:cubicBezTo>
                  <a:pt x="412351" y="43421"/>
                  <a:pt x="43470" y="412302"/>
                  <a:pt x="43470" y="867340"/>
                </a:cubicBezTo>
                <a:cubicBezTo>
                  <a:pt x="43470" y="1322379"/>
                  <a:pt x="412351" y="1691260"/>
                  <a:pt x="867389" y="1691260"/>
                </a:cubicBezTo>
                <a:cubicBezTo>
                  <a:pt x="867411" y="1691260"/>
                  <a:pt x="867440" y="1691260"/>
                  <a:pt x="867461" y="1691260"/>
                </a:cubicBezTo>
                <a:cubicBezTo>
                  <a:pt x="879507" y="1691260"/>
                  <a:pt x="889270" y="1701022"/>
                  <a:pt x="889270" y="1713068"/>
                </a:cubicBezTo>
                <a:cubicBezTo>
                  <a:pt x="889270" y="1725113"/>
                  <a:pt x="879507" y="1734876"/>
                  <a:pt x="867461" y="1734876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81AD6FB-9E5E-4E8B-BC56-E5EC7821A299}"/>
              </a:ext>
            </a:extLst>
          </p:cNvPr>
          <p:cNvSpPr/>
          <p:nvPr userDrawn="1"/>
        </p:nvSpPr>
        <p:spPr>
          <a:xfrm>
            <a:off x="1248260" y="1134761"/>
            <a:ext cx="2463711" cy="2581106"/>
          </a:xfrm>
          <a:custGeom>
            <a:avLst/>
            <a:gdLst>
              <a:gd name="connsiteX0" fmla="*/ 1289962 w 2463711"/>
              <a:gd name="connsiteY0" fmla="*/ 2580895 h 2581106"/>
              <a:gd name="connsiteX1" fmla="*/ -147 w 2463711"/>
              <a:gd name="connsiteY1" fmla="*/ 1290713 h 2581106"/>
              <a:gd name="connsiteX2" fmla="*/ 1289962 w 2463711"/>
              <a:gd name="connsiteY2" fmla="*/ -196 h 2581106"/>
              <a:gd name="connsiteX3" fmla="*/ 2249093 w 2463711"/>
              <a:gd name="connsiteY3" fmla="*/ 425431 h 2581106"/>
              <a:gd name="connsiteX4" fmla="*/ 2247930 w 2463711"/>
              <a:gd name="connsiteY4" fmla="*/ 456253 h 2581106"/>
              <a:gd name="connsiteX5" fmla="*/ 2217107 w 2463711"/>
              <a:gd name="connsiteY5" fmla="*/ 455090 h 2581106"/>
              <a:gd name="connsiteX6" fmla="*/ 1289962 w 2463711"/>
              <a:gd name="connsiteY6" fmla="*/ 43421 h 2581106"/>
              <a:gd name="connsiteX7" fmla="*/ 43470 w 2463711"/>
              <a:gd name="connsiteY7" fmla="*/ 1290713 h 2581106"/>
              <a:gd name="connsiteX8" fmla="*/ 1289962 w 2463711"/>
              <a:gd name="connsiteY8" fmla="*/ 2537278 h 2581106"/>
              <a:gd name="connsiteX9" fmla="*/ 2421887 w 2463711"/>
              <a:gd name="connsiteY9" fmla="*/ 1813314 h 2581106"/>
              <a:gd name="connsiteX10" fmla="*/ 2450820 w 2463711"/>
              <a:gd name="connsiteY10" fmla="*/ 1802555 h 2581106"/>
              <a:gd name="connsiteX11" fmla="*/ 2461579 w 2463711"/>
              <a:gd name="connsiteY11" fmla="*/ 1831487 h 2581106"/>
              <a:gd name="connsiteX12" fmla="*/ 1289962 w 2463711"/>
              <a:gd name="connsiteY12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3711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13"/>
                </a:cubicBezTo>
                <a:cubicBezTo>
                  <a:pt x="-147" y="579325"/>
                  <a:pt x="578574" y="-196"/>
                  <a:pt x="1289962" y="-196"/>
                </a:cubicBezTo>
                <a:cubicBezTo>
                  <a:pt x="1648636" y="-196"/>
                  <a:pt x="1998297" y="154934"/>
                  <a:pt x="2249093" y="425431"/>
                </a:cubicBezTo>
                <a:cubicBezTo>
                  <a:pt x="2257285" y="434263"/>
                  <a:pt x="2256762" y="448060"/>
                  <a:pt x="2247930" y="456253"/>
                </a:cubicBezTo>
                <a:cubicBezTo>
                  <a:pt x="2239097" y="464446"/>
                  <a:pt x="2225300" y="463922"/>
                  <a:pt x="2217107" y="455090"/>
                </a:cubicBezTo>
                <a:cubicBezTo>
                  <a:pt x="1974526" y="193390"/>
                  <a:pt x="1636569" y="43421"/>
                  <a:pt x="1289962" y="43421"/>
                </a:cubicBezTo>
                <a:cubicBezTo>
                  <a:pt x="602636" y="43421"/>
                  <a:pt x="43470" y="603169"/>
                  <a:pt x="43470" y="1290713"/>
                </a:cubicBezTo>
                <a:cubicBezTo>
                  <a:pt x="43470" y="1978257"/>
                  <a:pt x="602636" y="2537278"/>
                  <a:pt x="1289962" y="2537278"/>
                </a:cubicBezTo>
                <a:cubicBezTo>
                  <a:pt x="1784284" y="2537278"/>
                  <a:pt x="2218125" y="2259876"/>
                  <a:pt x="2421887" y="1813314"/>
                </a:cubicBezTo>
                <a:cubicBezTo>
                  <a:pt x="2426903" y="1802351"/>
                  <a:pt x="2439858" y="1797539"/>
                  <a:pt x="2450820" y="1802555"/>
                </a:cubicBezTo>
                <a:cubicBezTo>
                  <a:pt x="2461782" y="1807571"/>
                  <a:pt x="2466595" y="1820525"/>
                  <a:pt x="2461579" y="1831487"/>
                </a:cubicBezTo>
                <a:cubicBezTo>
                  <a:pt x="2252502" y="2290051"/>
                  <a:pt x="1793931" y="2583374"/>
                  <a:pt x="1289962" y="2580895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7EFBF92-7B3F-4B96-9A9F-7852772FB4B4}"/>
              </a:ext>
            </a:extLst>
          </p:cNvPr>
          <p:cNvSpPr/>
          <p:nvPr userDrawn="1"/>
        </p:nvSpPr>
        <p:spPr>
          <a:xfrm>
            <a:off x="3348982" y="1447480"/>
            <a:ext cx="319452" cy="328592"/>
          </a:xfrm>
          <a:custGeom>
            <a:avLst/>
            <a:gdLst>
              <a:gd name="connsiteX0" fmla="*/ 297466 w 319452"/>
              <a:gd name="connsiteY0" fmla="*/ 328396 h 328592"/>
              <a:gd name="connsiteX1" fmla="*/ 286562 w 319452"/>
              <a:gd name="connsiteY1" fmla="*/ 325489 h 328592"/>
              <a:gd name="connsiteX2" fmla="*/ 11559 w 319452"/>
              <a:gd name="connsiteY2" fmla="*/ 166215 h 328592"/>
              <a:gd name="connsiteX3" fmla="*/ 2341 w 319452"/>
              <a:gd name="connsiteY3" fmla="*/ 136781 h 328592"/>
              <a:gd name="connsiteX4" fmla="*/ 31775 w 319452"/>
              <a:gd name="connsiteY4" fmla="*/ 127563 h 328592"/>
              <a:gd name="connsiteX5" fmla="*/ 33367 w 319452"/>
              <a:gd name="connsiteY5" fmla="*/ 128486 h 328592"/>
              <a:gd name="connsiteX6" fmla="*/ 246144 w 319452"/>
              <a:gd name="connsiteY6" fmla="*/ 251704 h 328592"/>
              <a:gd name="connsiteX7" fmla="*/ 137538 w 319452"/>
              <a:gd name="connsiteY7" fmla="*/ 31294 h 328592"/>
              <a:gd name="connsiteX8" fmla="*/ 147425 w 319452"/>
              <a:gd name="connsiteY8" fmla="*/ 2071 h 328592"/>
              <a:gd name="connsiteX9" fmla="*/ 176648 w 319452"/>
              <a:gd name="connsiteY9" fmla="*/ 11957 h 328592"/>
              <a:gd name="connsiteX10" fmla="*/ 317094 w 319452"/>
              <a:gd name="connsiteY10" fmla="*/ 297138 h 328592"/>
              <a:gd name="connsiteX11" fmla="*/ 312369 w 319452"/>
              <a:gd name="connsiteY11" fmla="*/ 322653 h 328592"/>
              <a:gd name="connsiteX12" fmla="*/ 297466 w 319452"/>
              <a:gd name="connsiteY12" fmla="*/ 328396 h 32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452" h="328592">
                <a:moveTo>
                  <a:pt x="297466" y="328396"/>
                </a:moveTo>
                <a:cubicBezTo>
                  <a:pt x="293643" y="328404"/>
                  <a:pt x="289877" y="327400"/>
                  <a:pt x="286562" y="325489"/>
                </a:cubicBezTo>
                <a:lnTo>
                  <a:pt x="11559" y="166215"/>
                </a:lnTo>
                <a:cubicBezTo>
                  <a:pt x="887" y="160632"/>
                  <a:pt x="-3242" y="147452"/>
                  <a:pt x="2341" y="136781"/>
                </a:cubicBezTo>
                <a:cubicBezTo>
                  <a:pt x="7924" y="126109"/>
                  <a:pt x="21104" y="121980"/>
                  <a:pt x="31775" y="127563"/>
                </a:cubicBezTo>
                <a:cubicBezTo>
                  <a:pt x="32320" y="127854"/>
                  <a:pt x="32851" y="128159"/>
                  <a:pt x="33367" y="128486"/>
                </a:cubicBezTo>
                <a:lnTo>
                  <a:pt x="246144" y="251704"/>
                </a:lnTo>
                <a:lnTo>
                  <a:pt x="137538" y="31294"/>
                </a:lnTo>
                <a:cubicBezTo>
                  <a:pt x="132195" y="20492"/>
                  <a:pt x="136622" y="7414"/>
                  <a:pt x="147425" y="2071"/>
                </a:cubicBezTo>
                <a:cubicBezTo>
                  <a:pt x="158227" y="-3272"/>
                  <a:pt x="171305" y="1155"/>
                  <a:pt x="176648" y="11957"/>
                </a:cubicBezTo>
                <a:lnTo>
                  <a:pt x="317094" y="297138"/>
                </a:lnTo>
                <a:cubicBezTo>
                  <a:pt x="321303" y="305759"/>
                  <a:pt x="319384" y="316111"/>
                  <a:pt x="312369" y="322653"/>
                </a:cubicBezTo>
                <a:cubicBezTo>
                  <a:pt x="308305" y="326383"/>
                  <a:pt x="302984" y="328433"/>
                  <a:pt x="297466" y="328396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9399DDF-4CF1-4705-B8D7-B94A4D064567}"/>
              </a:ext>
            </a:extLst>
          </p:cNvPr>
          <p:cNvSpPr/>
          <p:nvPr userDrawn="1"/>
        </p:nvSpPr>
        <p:spPr>
          <a:xfrm>
            <a:off x="2519686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E0D87ED-3311-46B4-B746-8F15D167779E}"/>
              </a:ext>
            </a:extLst>
          </p:cNvPr>
          <p:cNvSpPr/>
          <p:nvPr userDrawn="1"/>
        </p:nvSpPr>
        <p:spPr>
          <a:xfrm>
            <a:off x="3554855" y="1134761"/>
            <a:ext cx="2463698" cy="2581106"/>
          </a:xfrm>
          <a:custGeom>
            <a:avLst/>
            <a:gdLst>
              <a:gd name="connsiteX0" fmla="*/ 1289962 w 2463698"/>
              <a:gd name="connsiteY0" fmla="*/ 2580895 h 2581106"/>
              <a:gd name="connsiteX1" fmla="*/ -147 w 2463698"/>
              <a:gd name="connsiteY1" fmla="*/ 1290786 h 2581106"/>
              <a:gd name="connsiteX2" fmla="*/ 1289962 w 2463698"/>
              <a:gd name="connsiteY2" fmla="*/ -196 h 2581106"/>
              <a:gd name="connsiteX3" fmla="*/ 2249093 w 2463698"/>
              <a:gd name="connsiteY3" fmla="*/ 425503 h 2581106"/>
              <a:gd name="connsiteX4" fmla="*/ 2249435 w 2463698"/>
              <a:gd name="connsiteY4" fmla="*/ 456340 h 2581106"/>
              <a:gd name="connsiteX5" fmla="*/ 2218590 w 2463698"/>
              <a:gd name="connsiteY5" fmla="*/ 456682 h 2581106"/>
              <a:gd name="connsiteX6" fmla="*/ 2217180 w 2463698"/>
              <a:gd name="connsiteY6" fmla="*/ 455163 h 2581106"/>
              <a:gd name="connsiteX7" fmla="*/ 1289962 w 2463698"/>
              <a:gd name="connsiteY7" fmla="*/ 43421 h 2581106"/>
              <a:gd name="connsiteX8" fmla="*/ 43470 w 2463698"/>
              <a:gd name="connsiteY8" fmla="*/ 1290786 h 2581106"/>
              <a:gd name="connsiteX9" fmla="*/ 1289962 w 2463698"/>
              <a:gd name="connsiteY9" fmla="*/ 2537278 h 2581106"/>
              <a:gd name="connsiteX10" fmla="*/ 2421887 w 2463698"/>
              <a:gd name="connsiteY10" fmla="*/ 1813386 h 2581106"/>
              <a:gd name="connsiteX11" fmla="*/ 2450784 w 2463698"/>
              <a:gd name="connsiteY11" fmla="*/ 1802591 h 2581106"/>
              <a:gd name="connsiteX12" fmla="*/ 2461579 w 2463698"/>
              <a:gd name="connsiteY12" fmla="*/ 1831487 h 2581106"/>
              <a:gd name="connsiteX13" fmla="*/ 1289962 w 2463698"/>
              <a:gd name="connsiteY13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63698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86"/>
                </a:cubicBezTo>
                <a:cubicBezTo>
                  <a:pt x="-147" y="579470"/>
                  <a:pt x="578574" y="-196"/>
                  <a:pt x="1289962" y="-196"/>
                </a:cubicBezTo>
                <a:cubicBezTo>
                  <a:pt x="1648709" y="-196"/>
                  <a:pt x="1998297" y="154934"/>
                  <a:pt x="2249093" y="425503"/>
                </a:cubicBezTo>
                <a:cubicBezTo>
                  <a:pt x="2257700" y="433929"/>
                  <a:pt x="2257852" y="447733"/>
                  <a:pt x="2249435" y="456340"/>
                </a:cubicBezTo>
                <a:cubicBezTo>
                  <a:pt x="2241009" y="464955"/>
                  <a:pt x="2227204" y="465107"/>
                  <a:pt x="2218590" y="456682"/>
                </a:cubicBezTo>
                <a:cubicBezTo>
                  <a:pt x="2218096" y="456202"/>
                  <a:pt x="2217623" y="455693"/>
                  <a:pt x="2217180" y="455163"/>
                </a:cubicBezTo>
                <a:cubicBezTo>
                  <a:pt x="1974526" y="193462"/>
                  <a:pt x="1636569" y="43421"/>
                  <a:pt x="1289962" y="43421"/>
                </a:cubicBezTo>
                <a:cubicBezTo>
                  <a:pt x="602635" y="43421"/>
                  <a:pt x="43470" y="603169"/>
                  <a:pt x="43470" y="1290786"/>
                </a:cubicBezTo>
                <a:cubicBezTo>
                  <a:pt x="43470" y="1978403"/>
                  <a:pt x="602635" y="2537278"/>
                  <a:pt x="1289962" y="2537278"/>
                </a:cubicBezTo>
                <a:cubicBezTo>
                  <a:pt x="1784284" y="2537278"/>
                  <a:pt x="2218125" y="2259876"/>
                  <a:pt x="2421887" y="1813386"/>
                </a:cubicBezTo>
                <a:cubicBezTo>
                  <a:pt x="2426889" y="1802424"/>
                  <a:pt x="2439822" y="1797590"/>
                  <a:pt x="2450784" y="1802591"/>
                </a:cubicBezTo>
                <a:cubicBezTo>
                  <a:pt x="2461746" y="1807593"/>
                  <a:pt x="2466580" y="1820525"/>
                  <a:pt x="2461579" y="1831487"/>
                </a:cubicBezTo>
                <a:cubicBezTo>
                  <a:pt x="2252502" y="2290051"/>
                  <a:pt x="1793931" y="2583374"/>
                  <a:pt x="1289962" y="2580895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AC2EE9-E924-49EE-A7B8-22C1C92EDC45}"/>
              </a:ext>
            </a:extLst>
          </p:cNvPr>
          <p:cNvSpPr/>
          <p:nvPr userDrawn="1"/>
        </p:nvSpPr>
        <p:spPr>
          <a:xfrm>
            <a:off x="5655578" y="1446933"/>
            <a:ext cx="319507" cy="329356"/>
          </a:xfrm>
          <a:custGeom>
            <a:avLst/>
            <a:gdLst>
              <a:gd name="connsiteX0" fmla="*/ 297539 w 319507"/>
              <a:gd name="connsiteY0" fmla="*/ 329016 h 329356"/>
              <a:gd name="connsiteX1" fmla="*/ 286562 w 319507"/>
              <a:gd name="connsiteY1" fmla="*/ 326035 h 329356"/>
              <a:gd name="connsiteX2" fmla="*/ 11559 w 319507"/>
              <a:gd name="connsiteY2" fmla="*/ 166835 h 329356"/>
              <a:gd name="connsiteX3" fmla="*/ 2341 w 319507"/>
              <a:gd name="connsiteY3" fmla="*/ 137401 h 329356"/>
              <a:gd name="connsiteX4" fmla="*/ 31775 w 319507"/>
              <a:gd name="connsiteY4" fmla="*/ 128190 h 329356"/>
              <a:gd name="connsiteX5" fmla="*/ 33367 w 319507"/>
              <a:gd name="connsiteY5" fmla="*/ 129106 h 329356"/>
              <a:gd name="connsiteX6" fmla="*/ 246144 w 319507"/>
              <a:gd name="connsiteY6" fmla="*/ 252251 h 329356"/>
              <a:gd name="connsiteX7" fmla="*/ 137538 w 319507"/>
              <a:gd name="connsiteY7" fmla="*/ 31841 h 329356"/>
              <a:gd name="connsiteX8" fmla="*/ 146574 w 319507"/>
              <a:gd name="connsiteY8" fmla="*/ 2356 h 329356"/>
              <a:gd name="connsiteX9" fmla="*/ 176066 w 319507"/>
              <a:gd name="connsiteY9" fmla="*/ 11392 h 329356"/>
              <a:gd name="connsiteX10" fmla="*/ 176648 w 319507"/>
              <a:gd name="connsiteY10" fmla="*/ 12577 h 329356"/>
              <a:gd name="connsiteX11" fmla="*/ 317094 w 319507"/>
              <a:gd name="connsiteY11" fmla="*/ 297685 h 329356"/>
              <a:gd name="connsiteX12" fmla="*/ 307214 w 319507"/>
              <a:gd name="connsiteY12" fmla="*/ 326900 h 329356"/>
              <a:gd name="connsiteX13" fmla="*/ 297539 w 319507"/>
              <a:gd name="connsiteY13" fmla="*/ 329161 h 32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507" h="329356">
                <a:moveTo>
                  <a:pt x="297539" y="329016"/>
                </a:moveTo>
                <a:cubicBezTo>
                  <a:pt x="293679" y="329009"/>
                  <a:pt x="289891" y="327984"/>
                  <a:pt x="286562" y="326035"/>
                </a:cubicBezTo>
                <a:lnTo>
                  <a:pt x="11559" y="166835"/>
                </a:lnTo>
                <a:cubicBezTo>
                  <a:pt x="887" y="161252"/>
                  <a:pt x="-3242" y="148072"/>
                  <a:pt x="2341" y="137401"/>
                </a:cubicBezTo>
                <a:cubicBezTo>
                  <a:pt x="7924" y="126729"/>
                  <a:pt x="21104" y="122607"/>
                  <a:pt x="31775" y="128190"/>
                </a:cubicBezTo>
                <a:cubicBezTo>
                  <a:pt x="32320" y="128474"/>
                  <a:pt x="32851" y="128779"/>
                  <a:pt x="33367" y="129106"/>
                </a:cubicBezTo>
                <a:lnTo>
                  <a:pt x="246144" y="252251"/>
                </a:lnTo>
                <a:lnTo>
                  <a:pt x="137538" y="31841"/>
                </a:lnTo>
                <a:cubicBezTo>
                  <a:pt x="131890" y="21206"/>
                  <a:pt x="135939" y="7997"/>
                  <a:pt x="146574" y="2356"/>
                </a:cubicBezTo>
                <a:cubicBezTo>
                  <a:pt x="157217" y="-3292"/>
                  <a:pt x="170418" y="749"/>
                  <a:pt x="176066" y="11392"/>
                </a:cubicBezTo>
                <a:cubicBezTo>
                  <a:pt x="176270" y="11777"/>
                  <a:pt x="176466" y="12177"/>
                  <a:pt x="176648" y="12577"/>
                </a:cubicBezTo>
                <a:lnTo>
                  <a:pt x="317094" y="297685"/>
                </a:lnTo>
                <a:cubicBezTo>
                  <a:pt x="322437" y="308480"/>
                  <a:pt x="318010" y="321565"/>
                  <a:pt x="307214" y="326900"/>
                </a:cubicBezTo>
                <a:cubicBezTo>
                  <a:pt x="304205" y="328391"/>
                  <a:pt x="300897" y="329161"/>
                  <a:pt x="297539" y="329161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A5BB1E-9351-484D-B6C5-597533F5F7E7}"/>
              </a:ext>
            </a:extLst>
          </p:cNvPr>
          <p:cNvSpPr/>
          <p:nvPr userDrawn="1"/>
        </p:nvSpPr>
        <p:spPr>
          <a:xfrm>
            <a:off x="3977428" y="1559006"/>
            <a:ext cx="1735071" cy="1735071"/>
          </a:xfrm>
          <a:custGeom>
            <a:avLst/>
            <a:gdLst>
              <a:gd name="connsiteX0" fmla="*/ 867389 w 1735071"/>
              <a:gd name="connsiteY0" fmla="*/ 1734876 h 1735071"/>
              <a:gd name="connsiteX1" fmla="*/ 845581 w 1735071"/>
              <a:gd name="connsiteY1" fmla="*/ 1713068 h 1735071"/>
              <a:gd name="connsiteX2" fmla="*/ 867389 w 1735071"/>
              <a:gd name="connsiteY2" fmla="*/ 1691260 h 1735071"/>
              <a:gd name="connsiteX3" fmla="*/ 1691308 w 1735071"/>
              <a:gd name="connsiteY3" fmla="*/ 867340 h 1735071"/>
              <a:gd name="connsiteX4" fmla="*/ 867389 w 1735071"/>
              <a:gd name="connsiteY4" fmla="*/ 43421 h 1735071"/>
              <a:gd name="connsiteX5" fmla="*/ 43470 w 1735071"/>
              <a:gd name="connsiteY5" fmla="*/ 867340 h 1735071"/>
              <a:gd name="connsiteX6" fmla="*/ 21661 w 1735071"/>
              <a:gd name="connsiteY6" fmla="*/ 889149 h 1735071"/>
              <a:gd name="connsiteX7" fmla="*/ -147 w 1735071"/>
              <a:gd name="connsiteY7" fmla="*/ 867340 h 1735071"/>
              <a:gd name="connsiteX8" fmla="*/ 867389 w 1735071"/>
              <a:gd name="connsiteY8" fmla="*/ -196 h 1735071"/>
              <a:gd name="connsiteX9" fmla="*/ 1734925 w 1735071"/>
              <a:gd name="connsiteY9" fmla="*/ 867340 h 1735071"/>
              <a:gd name="connsiteX10" fmla="*/ 867389 w 1735071"/>
              <a:gd name="connsiteY10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1" h="1735071">
                <a:moveTo>
                  <a:pt x="867389" y="1734876"/>
                </a:moveTo>
                <a:cubicBezTo>
                  <a:pt x="855343" y="1734876"/>
                  <a:pt x="845581" y="1725113"/>
                  <a:pt x="845581" y="1713068"/>
                </a:cubicBezTo>
                <a:cubicBezTo>
                  <a:pt x="845581" y="1701022"/>
                  <a:pt x="855343" y="1691260"/>
                  <a:pt x="867389" y="1691260"/>
                </a:cubicBezTo>
                <a:cubicBezTo>
                  <a:pt x="1322427" y="1691260"/>
                  <a:pt x="1691308" y="1322379"/>
                  <a:pt x="1691308" y="867340"/>
                </a:cubicBezTo>
                <a:cubicBezTo>
                  <a:pt x="1691308" y="412302"/>
                  <a:pt x="1322427" y="43421"/>
                  <a:pt x="867389" y="43421"/>
                </a:cubicBezTo>
                <a:cubicBezTo>
                  <a:pt x="412351" y="43421"/>
                  <a:pt x="43470" y="412302"/>
                  <a:pt x="43470" y="867340"/>
                </a:cubicBezTo>
                <a:cubicBezTo>
                  <a:pt x="43470" y="879386"/>
                  <a:pt x="33707" y="889149"/>
                  <a:pt x="21661" y="889149"/>
                </a:cubicBezTo>
                <a:cubicBezTo>
                  <a:pt x="9616" y="889149"/>
                  <a:pt x="-147" y="879386"/>
                  <a:pt x="-147" y="867340"/>
                </a:cubicBezTo>
                <a:cubicBezTo>
                  <a:pt x="-147" y="388211"/>
                  <a:pt x="388260" y="-196"/>
                  <a:pt x="867389" y="-196"/>
                </a:cubicBezTo>
                <a:cubicBezTo>
                  <a:pt x="1346518" y="-196"/>
                  <a:pt x="1734925" y="388211"/>
                  <a:pt x="1734925" y="867340"/>
                </a:cubicBezTo>
                <a:cubicBezTo>
                  <a:pt x="1734925" y="1346470"/>
                  <a:pt x="1346518" y="1734876"/>
                  <a:pt x="867389" y="1734876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B94256-D0D7-4DE8-AB37-50BF83C40C1C}"/>
              </a:ext>
            </a:extLst>
          </p:cNvPr>
          <p:cNvSpPr/>
          <p:nvPr userDrawn="1"/>
        </p:nvSpPr>
        <p:spPr>
          <a:xfrm>
            <a:off x="4823156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8C2A57-9958-4E94-9474-68AC21D70E48}"/>
              </a:ext>
            </a:extLst>
          </p:cNvPr>
          <p:cNvSpPr/>
          <p:nvPr userDrawn="1"/>
        </p:nvSpPr>
        <p:spPr>
          <a:xfrm>
            <a:off x="5858397" y="1134761"/>
            <a:ext cx="2463700" cy="2581106"/>
          </a:xfrm>
          <a:custGeom>
            <a:avLst/>
            <a:gdLst>
              <a:gd name="connsiteX0" fmla="*/ 1289962 w 2463700"/>
              <a:gd name="connsiteY0" fmla="*/ 2580895 h 2581106"/>
              <a:gd name="connsiteX1" fmla="*/ -147 w 2463700"/>
              <a:gd name="connsiteY1" fmla="*/ 1290786 h 2581106"/>
              <a:gd name="connsiteX2" fmla="*/ 1289962 w 2463700"/>
              <a:gd name="connsiteY2" fmla="*/ -196 h 2581106"/>
              <a:gd name="connsiteX3" fmla="*/ 2249093 w 2463700"/>
              <a:gd name="connsiteY3" fmla="*/ 425503 h 2581106"/>
              <a:gd name="connsiteX4" fmla="*/ 2247930 w 2463700"/>
              <a:gd name="connsiteY4" fmla="*/ 456326 h 2581106"/>
              <a:gd name="connsiteX5" fmla="*/ 2217107 w 2463700"/>
              <a:gd name="connsiteY5" fmla="*/ 455163 h 2581106"/>
              <a:gd name="connsiteX6" fmla="*/ 1289962 w 2463700"/>
              <a:gd name="connsiteY6" fmla="*/ 43421 h 2581106"/>
              <a:gd name="connsiteX7" fmla="*/ 43470 w 2463700"/>
              <a:gd name="connsiteY7" fmla="*/ 1290786 h 2581106"/>
              <a:gd name="connsiteX8" fmla="*/ 1289962 w 2463700"/>
              <a:gd name="connsiteY8" fmla="*/ 2537278 h 2581106"/>
              <a:gd name="connsiteX9" fmla="*/ 2421887 w 2463700"/>
              <a:gd name="connsiteY9" fmla="*/ 1813386 h 2581106"/>
              <a:gd name="connsiteX10" fmla="*/ 2450747 w 2463700"/>
              <a:gd name="connsiteY10" fmla="*/ 1802591 h 2581106"/>
              <a:gd name="connsiteX11" fmla="*/ 2461578 w 2463700"/>
              <a:gd name="connsiteY11" fmla="*/ 1831487 h 2581106"/>
              <a:gd name="connsiteX12" fmla="*/ 1289962 w 2463700"/>
              <a:gd name="connsiteY12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3700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86"/>
                </a:cubicBezTo>
                <a:cubicBezTo>
                  <a:pt x="-147" y="579470"/>
                  <a:pt x="578574" y="-196"/>
                  <a:pt x="1289962" y="-196"/>
                </a:cubicBezTo>
                <a:cubicBezTo>
                  <a:pt x="1648709" y="-196"/>
                  <a:pt x="1998297" y="154934"/>
                  <a:pt x="2249093" y="425503"/>
                </a:cubicBezTo>
                <a:cubicBezTo>
                  <a:pt x="2257307" y="434336"/>
                  <a:pt x="2256799" y="448133"/>
                  <a:pt x="2247930" y="456326"/>
                </a:cubicBezTo>
                <a:cubicBezTo>
                  <a:pt x="2239061" y="464518"/>
                  <a:pt x="2225321" y="463995"/>
                  <a:pt x="2217107" y="455163"/>
                </a:cubicBezTo>
                <a:cubicBezTo>
                  <a:pt x="1974525" y="193462"/>
                  <a:pt x="1636569" y="43421"/>
                  <a:pt x="1289962" y="43421"/>
                </a:cubicBezTo>
                <a:cubicBezTo>
                  <a:pt x="602635" y="43421"/>
                  <a:pt x="43470" y="603169"/>
                  <a:pt x="43470" y="1290786"/>
                </a:cubicBezTo>
                <a:cubicBezTo>
                  <a:pt x="43470" y="1978403"/>
                  <a:pt x="602635" y="2537278"/>
                  <a:pt x="1289962" y="2537278"/>
                </a:cubicBezTo>
                <a:cubicBezTo>
                  <a:pt x="1784284" y="2537278"/>
                  <a:pt x="2218125" y="2259876"/>
                  <a:pt x="2421887" y="1813386"/>
                </a:cubicBezTo>
                <a:cubicBezTo>
                  <a:pt x="2426904" y="1802424"/>
                  <a:pt x="2439843" y="1797590"/>
                  <a:pt x="2450747" y="1802591"/>
                </a:cubicBezTo>
                <a:cubicBezTo>
                  <a:pt x="2461724" y="1807593"/>
                  <a:pt x="2466595" y="1820525"/>
                  <a:pt x="2461578" y="1831487"/>
                </a:cubicBezTo>
                <a:cubicBezTo>
                  <a:pt x="2252510" y="2290051"/>
                  <a:pt x="1793953" y="2583374"/>
                  <a:pt x="1289962" y="2580895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1D6A783-AD0A-468D-AD73-030AEE93AD72}"/>
              </a:ext>
            </a:extLst>
          </p:cNvPr>
          <p:cNvSpPr/>
          <p:nvPr userDrawn="1"/>
        </p:nvSpPr>
        <p:spPr>
          <a:xfrm>
            <a:off x="7959100" y="1446933"/>
            <a:ext cx="319517" cy="329357"/>
          </a:xfrm>
          <a:custGeom>
            <a:avLst/>
            <a:gdLst>
              <a:gd name="connsiteX0" fmla="*/ 297487 w 319517"/>
              <a:gd name="connsiteY0" fmla="*/ 329016 h 329357"/>
              <a:gd name="connsiteX1" fmla="*/ 286582 w 319517"/>
              <a:gd name="connsiteY1" fmla="*/ 326035 h 329357"/>
              <a:gd name="connsiteX2" fmla="*/ 11579 w 319517"/>
              <a:gd name="connsiteY2" fmla="*/ 166835 h 329357"/>
              <a:gd name="connsiteX3" fmla="*/ 2347 w 319517"/>
              <a:gd name="connsiteY3" fmla="*/ 137401 h 329357"/>
              <a:gd name="connsiteX4" fmla="*/ 31789 w 319517"/>
              <a:gd name="connsiteY4" fmla="*/ 128190 h 329357"/>
              <a:gd name="connsiteX5" fmla="*/ 33388 w 319517"/>
              <a:gd name="connsiteY5" fmla="*/ 129106 h 329357"/>
              <a:gd name="connsiteX6" fmla="*/ 245874 w 319517"/>
              <a:gd name="connsiteY6" fmla="*/ 252251 h 329357"/>
              <a:gd name="connsiteX7" fmla="*/ 137559 w 319517"/>
              <a:gd name="connsiteY7" fmla="*/ 31841 h 329357"/>
              <a:gd name="connsiteX8" fmla="*/ 146573 w 319517"/>
              <a:gd name="connsiteY8" fmla="*/ 2356 h 329357"/>
              <a:gd name="connsiteX9" fmla="*/ 176087 w 319517"/>
              <a:gd name="connsiteY9" fmla="*/ 11392 h 329357"/>
              <a:gd name="connsiteX10" fmla="*/ 176668 w 319517"/>
              <a:gd name="connsiteY10" fmla="*/ 12577 h 329357"/>
              <a:gd name="connsiteX11" fmla="*/ 317115 w 319517"/>
              <a:gd name="connsiteY11" fmla="*/ 297685 h 329357"/>
              <a:gd name="connsiteX12" fmla="*/ 307227 w 319517"/>
              <a:gd name="connsiteY12" fmla="*/ 326900 h 329357"/>
              <a:gd name="connsiteX13" fmla="*/ 297487 w 319517"/>
              <a:gd name="connsiteY13" fmla="*/ 329161 h 32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517" h="329357">
                <a:moveTo>
                  <a:pt x="297487" y="329016"/>
                </a:moveTo>
                <a:cubicBezTo>
                  <a:pt x="293634" y="329001"/>
                  <a:pt x="289927" y="327969"/>
                  <a:pt x="286582" y="326035"/>
                </a:cubicBezTo>
                <a:lnTo>
                  <a:pt x="11579" y="166835"/>
                </a:lnTo>
                <a:cubicBezTo>
                  <a:pt x="894" y="161252"/>
                  <a:pt x="-3250" y="148072"/>
                  <a:pt x="2347" y="137401"/>
                </a:cubicBezTo>
                <a:cubicBezTo>
                  <a:pt x="7945" y="126729"/>
                  <a:pt x="21102" y="122607"/>
                  <a:pt x="31789" y="128190"/>
                </a:cubicBezTo>
                <a:cubicBezTo>
                  <a:pt x="32370" y="128474"/>
                  <a:pt x="32878" y="128779"/>
                  <a:pt x="33388" y="129106"/>
                </a:cubicBezTo>
                <a:lnTo>
                  <a:pt x="245874" y="252251"/>
                </a:lnTo>
                <a:lnTo>
                  <a:pt x="137559" y="31841"/>
                </a:lnTo>
                <a:cubicBezTo>
                  <a:pt x="131888" y="21206"/>
                  <a:pt x="135960" y="7997"/>
                  <a:pt x="146573" y="2356"/>
                </a:cubicBezTo>
                <a:cubicBezTo>
                  <a:pt x="157259" y="-3292"/>
                  <a:pt x="170417" y="749"/>
                  <a:pt x="176087" y="11392"/>
                </a:cubicBezTo>
                <a:cubicBezTo>
                  <a:pt x="176305" y="11777"/>
                  <a:pt x="176450" y="12177"/>
                  <a:pt x="176668" y="12577"/>
                </a:cubicBezTo>
                <a:lnTo>
                  <a:pt x="317115" y="297685"/>
                </a:lnTo>
                <a:cubicBezTo>
                  <a:pt x="322421" y="308480"/>
                  <a:pt x="318060" y="321565"/>
                  <a:pt x="307227" y="326900"/>
                </a:cubicBezTo>
                <a:cubicBezTo>
                  <a:pt x="304175" y="328398"/>
                  <a:pt x="300903" y="329176"/>
                  <a:pt x="297487" y="329161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9BE475C-ABF3-4064-903A-1E4A9FEF6853}"/>
              </a:ext>
            </a:extLst>
          </p:cNvPr>
          <p:cNvSpPr/>
          <p:nvPr userDrawn="1"/>
        </p:nvSpPr>
        <p:spPr>
          <a:xfrm>
            <a:off x="6280970" y="1558934"/>
            <a:ext cx="1735071" cy="1735144"/>
          </a:xfrm>
          <a:custGeom>
            <a:avLst/>
            <a:gdLst>
              <a:gd name="connsiteX0" fmla="*/ 867389 w 1735071"/>
              <a:gd name="connsiteY0" fmla="*/ 1734949 h 1735144"/>
              <a:gd name="connsiteX1" fmla="*/ -147 w 1735071"/>
              <a:gd name="connsiteY1" fmla="*/ 867413 h 1735144"/>
              <a:gd name="connsiteX2" fmla="*/ 21661 w 1735071"/>
              <a:gd name="connsiteY2" fmla="*/ 845605 h 1735144"/>
              <a:gd name="connsiteX3" fmla="*/ 43470 w 1735071"/>
              <a:gd name="connsiteY3" fmla="*/ 867413 h 1735144"/>
              <a:gd name="connsiteX4" fmla="*/ 867461 w 1735071"/>
              <a:gd name="connsiteY4" fmla="*/ 1691260 h 1735144"/>
              <a:gd name="connsiteX5" fmla="*/ 1691308 w 1735071"/>
              <a:gd name="connsiteY5" fmla="*/ 867268 h 1735144"/>
              <a:gd name="connsiteX6" fmla="*/ 867389 w 1735071"/>
              <a:gd name="connsiteY6" fmla="*/ 43421 h 1735144"/>
              <a:gd name="connsiteX7" fmla="*/ 845581 w 1735071"/>
              <a:gd name="connsiteY7" fmla="*/ 21613 h 1735144"/>
              <a:gd name="connsiteX8" fmla="*/ 867389 w 1735071"/>
              <a:gd name="connsiteY8" fmla="*/ -196 h 1735144"/>
              <a:gd name="connsiteX9" fmla="*/ 1734925 w 1735071"/>
              <a:gd name="connsiteY9" fmla="*/ 867340 h 1735144"/>
              <a:gd name="connsiteX10" fmla="*/ 867389 w 1735071"/>
              <a:gd name="connsiteY10" fmla="*/ 1734876 h 173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1" h="1735144">
                <a:moveTo>
                  <a:pt x="867389" y="1734949"/>
                </a:moveTo>
                <a:cubicBezTo>
                  <a:pt x="388478" y="1734426"/>
                  <a:pt x="377" y="1346324"/>
                  <a:pt x="-147" y="867413"/>
                </a:cubicBezTo>
                <a:cubicBezTo>
                  <a:pt x="-147" y="855367"/>
                  <a:pt x="9616" y="845605"/>
                  <a:pt x="21661" y="845605"/>
                </a:cubicBezTo>
                <a:cubicBezTo>
                  <a:pt x="33707" y="845605"/>
                  <a:pt x="43470" y="855367"/>
                  <a:pt x="43470" y="867413"/>
                </a:cubicBezTo>
                <a:cubicBezTo>
                  <a:pt x="43506" y="1322452"/>
                  <a:pt x="412423" y="1691303"/>
                  <a:pt x="867461" y="1691260"/>
                </a:cubicBezTo>
                <a:cubicBezTo>
                  <a:pt x="1322529" y="1691216"/>
                  <a:pt x="1691381" y="1322306"/>
                  <a:pt x="1691308" y="867268"/>
                </a:cubicBezTo>
                <a:cubicBezTo>
                  <a:pt x="1691235" y="412258"/>
                  <a:pt x="1322384" y="43421"/>
                  <a:pt x="867389" y="43421"/>
                </a:cubicBezTo>
                <a:cubicBezTo>
                  <a:pt x="855343" y="43421"/>
                  <a:pt x="845581" y="33658"/>
                  <a:pt x="845581" y="21613"/>
                </a:cubicBezTo>
                <a:cubicBezTo>
                  <a:pt x="845581" y="9567"/>
                  <a:pt x="855343" y="-196"/>
                  <a:pt x="867389" y="-196"/>
                </a:cubicBezTo>
                <a:cubicBezTo>
                  <a:pt x="1346519" y="-196"/>
                  <a:pt x="1734925" y="388211"/>
                  <a:pt x="1734925" y="867340"/>
                </a:cubicBezTo>
                <a:cubicBezTo>
                  <a:pt x="1734925" y="1346470"/>
                  <a:pt x="1346519" y="1734876"/>
                  <a:pt x="867389" y="1734876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3A610D-5791-4F8A-B638-271ECC796254}"/>
              </a:ext>
            </a:extLst>
          </p:cNvPr>
          <p:cNvSpPr/>
          <p:nvPr userDrawn="1"/>
        </p:nvSpPr>
        <p:spPr>
          <a:xfrm>
            <a:off x="7126698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6536AB-8BC7-4AC7-AE8B-A10B8F5B1DDD}"/>
              </a:ext>
            </a:extLst>
          </p:cNvPr>
          <p:cNvSpPr/>
          <p:nvPr userDrawn="1"/>
        </p:nvSpPr>
        <p:spPr>
          <a:xfrm>
            <a:off x="8161940" y="1136434"/>
            <a:ext cx="2580217" cy="2580217"/>
          </a:xfrm>
          <a:custGeom>
            <a:avLst/>
            <a:gdLst>
              <a:gd name="connsiteX0" fmla="*/ 1289962 w 2580217"/>
              <a:gd name="connsiteY0" fmla="*/ 2580022 h 2580217"/>
              <a:gd name="connsiteX1" fmla="*/ -147 w 2580217"/>
              <a:gd name="connsiteY1" fmla="*/ 1289913 h 2580217"/>
              <a:gd name="connsiteX2" fmla="*/ 1289962 w 2580217"/>
              <a:gd name="connsiteY2" fmla="*/ -196 h 2580217"/>
              <a:gd name="connsiteX3" fmla="*/ 2580070 w 2580217"/>
              <a:gd name="connsiteY3" fmla="*/ 1289913 h 2580217"/>
              <a:gd name="connsiteX4" fmla="*/ 1289962 w 2580217"/>
              <a:gd name="connsiteY4" fmla="*/ 2580022 h 2580217"/>
              <a:gd name="connsiteX5" fmla="*/ 1289962 w 2580217"/>
              <a:gd name="connsiteY5" fmla="*/ 43421 h 2580217"/>
              <a:gd name="connsiteX6" fmla="*/ 43470 w 2580217"/>
              <a:gd name="connsiteY6" fmla="*/ 1289913 h 2580217"/>
              <a:gd name="connsiteX7" fmla="*/ 1289962 w 2580217"/>
              <a:gd name="connsiteY7" fmla="*/ 2536406 h 2580217"/>
              <a:gd name="connsiteX8" fmla="*/ 2536454 w 2580217"/>
              <a:gd name="connsiteY8" fmla="*/ 1289913 h 2580217"/>
              <a:gd name="connsiteX9" fmla="*/ 1289962 w 2580217"/>
              <a:gd name="connsiteY9" fmla="*/ 43421 h 258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0217" h="2580217">
                <a:moveTo>
                  <a:pt x="1289962" y="2580022"/>
                </a:moveTo>
                <a:cubicBezTo>
                  <a:pt x="578574" y="2580022"/>
                  <a:pt x="-147" y="2001301"/>
                  <a:pt x="-147" y="1289913"/>
                </a:cubicBezTo>
                <a:cubicBezTo>
                  <a:pt x="-147" y="578525"/>
                  <a:pt x="578574" y="-196"/>
                  <a:pt x="1289962" y="-196"/>
                </a:cubicBezTo>
                <a:cubicBezTo>
                  <a:pt x="2001350" y="-196"/>
                  <a:pt x="2580070" y="578598"/>
                  <a:pt x="2580070" y="1289913"/>
                </a:cubicBezTo>
                <a:cubicBezTo>
                  <a:pt x="2580070" y="2001229"/>
                  <a:pt x="2001350" y="2580022"/>
                  <a:pt x="1289962" y="2580022"/>
                </a:cubicBezTo>
                <a:close/>
                <a:moveTo>
                  <a:pt x="1289962" y="43421"/>
                </a:moveTo>
                <a:cubicBezTo>
                  <a:pt x="602635" y="43421"/>
                  <a:pt x="43470" y="602587"/>
                  <a:pt x="43470" y="1289913"/>
                </a:cubicBezTo>
                <a:cubicBezTo>
                  <a:pt x="43470" y="1977240"/>
                  <a:pt x="602781" y="2536406"/>
                  <a:pt x="1289962" y="2536406"/>
                </a:cubicBezTo>
                <a:cubicBezTo>
                  <a:pt x="1977143" y="2536406"/>
                  <a:pt x="2536454" y="1977240"/>
                  <a:pt x="2536454" y="1289913"/>
                </a:cubicBezTo>
                <a:cubicBezTo>
                  <a:pt x="2536454" y="602587"/>
                  <a:pt x="1977287" y="43421"/>
                  <a:pt x="1289962" y="43421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FEC4103-40C8-4599-B155-5A5AA0DB6956}"/>
              </a:ext>
            </a:extLst>
          </p:cNvPr>
          <p:cNvSpPr/>
          <p:nvPr userDrawn="1"/>
        </p:nvSpPr>
        <p:spPr>
          <a:xfrm>
            <a:off x="8584512" y="1559006"/>
            <a:ext cx="1735072" cy="1735071"/>
          </a:xfrm>
          <a:custGeom>
            <a:avLst/>
            <a:gdLst>
              <a:gd name="connsiteX0" fmla="*/ 867389 w 1735072"/>
              <a:gd name="connsiteY0" fmla="*/ 1734876 h 1735071"/>
              <a:gd name="connsiteX1" fmla="*/ -147 w 1735072"/>
              <a:gd name="connsiteY1" fmla="*/ 867340 h 1735071"/>
              <a:gd name="connsiteX2" fmla="*/ 867389 w 1735072"/>
              <a:gd name="connsiteY2" fmla="*/ -196 h 1735071"/>
              <a:gd name="connsiteX3" fmla="*/ 889198 w 1735072"/>
              <a:gd name="connsiteY3" fmla="*/ 21613 h 1735071"/>
              <a:gd name="connsiteX4" fmla="*/ 867389 w 1735072"/>
              <a:gd name="connsiteY4" fmla="*/ 43421 h 1735071"/>
              <a:gd name="connsiteX5" fmla="*/ 43470 w 1735072"/>
              <a:gd name="connsiteY5" fmla="*/ 867340 h 1735071"/>
              <a:gd name="connsiteX6" fmla="*/ 867389 w 1735072"/>
              <a:gd name="connsiteY6" fmla="*/ 1691260 h 1735071"/>
              <a:gd name="connsiteX7" fmla="*/ 1691308 w 1735072"/>
              <a:gd name="connsiteY7" fmla="*/ 867340 h 1735071"/>
              <a:gd name="connsiteX8" fmla="*/ 1713117 w 1735072"/>
              <a:gd name="connsiteY8" fmla="*/ 845532 h 1735071"/>
              <a:gd name="connsiteX9" fmla="*/ 1734925 w 1735072"/>
              <a:gd name="connsiteY9" fmla="*/ 867340 h 1735071"/>
              <a:gd name="connsiteX10" fmla="*/ 867389 w 1735072"/>
              <a:gd name="connsiteY10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2" h="1735071">
                <a:moveTo>
                  <a:pt x="867389" y="1734876"/>
                </a:moveTo>
                <a:cubicBezTo>
                  <a:pt x="388260" y="1734876"/>
                  <a:pt x="-147" y="1346470"/>
                  <a:pt x="-147" y="867340"/>
                </a:cubicBezTo>
                <a:cubicBezTo>
                  <a:pt x="-147" y="388211"/>
                  <a:pt x="388260" y="-196"/>
                  <a:pt x="867389" y="-196"/>
                </a:cubicBezTo>
                <a:cubicBezTo>
                  <a:pt x="879456" y="-196"/>
                  <a:pt x="889198" y="9567"/>
                  <a:pt x="889198" y="21613"/>
                </a:cubicBezTo>
                <a:cubicBezTo>
                  <a:pt x="889198" y="33658"/>
                  <a:pt x="879456" y="43421"/>
                  <a:pt x="867389" y="43421"/>
                </a:cubicBezTo>
                <a:cubicBezTo>
                  <a:pt x="412322" y="43421"/>
                  <a:pt x="43470" y="412302"/>
                  <a:pt x="43470" y="867340"/>
                </a:cubicBezTo>
                <a:cubicBezTo>
                  <a:pt x="43470" y="1322379"/>
                  <a:pt x="412322" y="1691260"/>
                  <a:pt x="867389" y="1691260"/>
                </a:cubicBezTo>
                <a:cubicBezTo>
                  <a:pt x="1322457" y="1691260"/>
                  <a:pt x="1691308" y="1322379"/>
                  <a:pt x="1691308" y="867340"/>
                </a:cubicBezTo>
                <a:cubicBezTo>
                  <a:pt x="1691308" y="855295"/>
                  <a:pt x="1701049" y="845532"/>
                  <a:pt x="1713117" y="845532"/>
                </a:cubicBezTo>
                <a:cubicBezTo>
                  <a:pt x="1725184" y="845532"/>
                  <a:pt x="1734925" y="855295"/>
                  <a:pt x="1734925" y="867340"/>
                </a:cubicBezTo>
                <a:cubicBezTo>
                  <a:pt x="1734417" y="1346252"/>
                  <a:pt x="1346301" y="1734353"/>
                  <a:pt x="867389" y="1734876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91D8831-CDDB-497B-8B25-692E08717EA7}"/>
              </a:ext>
            </a:extLst>
          </p:cNvPr>
          <p:cNvSpPr/>
          <p:nvPr userDrawn="1"/>
        </p:nvSpPr>
        <p:spPr>
          <a:xfrm>
            <a:off x="9430241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594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594" y="-196"/>
                  <a:pt x="21661" y="-196"/>
                </a:cubicBezTo>
                <a:cubicBezTo>
                  <a:pt x="33728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28" y="398461"/>
                  <a:pt x="21661" y="398461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4AA7E7D1-7D54-4DC5-AB36-CD9DDBB90F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944" y="4219053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Teva Sans" panose="020B0604030202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3E9DF93-D9E9-43AE-B951-3E5A32AA6E7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636430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3"/>
                </a:solidFill>
                <a:latin typeface="Teva Sans" panose="020B0604030202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4BE5A7B4-526E-4747-AD0A-41750036611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31259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Teva Sans" panose="020B0604030202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0A51717E-C5F1-4AD6-892A-F8CC0853F78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431820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4"/>
                </a:solidFill>
                <a:latin typeface="Teva Sans" panose="020B0604030202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DCAB2173-55AA-48F3-8184-AB4E99B6B2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47985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Teva Sans" panose="020B0604030202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5" name="Text Placeholder 83">
            <a:extLst>
              <a:ext uri="{FF2B5EF4-FFF2-40B4-BE49-F238E27FC236}">
                <a16:creationId xmlns:a16="http://schemas.microsoft.com/office/drawing/2014/main" id="{2040499D-2110-4A70-AD98-6CA7F86E2F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38450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Teva Sans" panose="020B0604030202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6" name="Text Placeholder 83">
            <a:extLst>
              <a:ext uri="{FF2B5EF4-FFF2-40B4-BE49-F238E27FC236}">
                <a16:creationId xmlns:a16="http://schemas.microsoft.com/office/drawing/2014/main" id="{85303D81-BC2B-47F3-8EBF-57EE2A4AA1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33603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Teva Sans" panose="020B0604030202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7" name="Text Placeholder 83">
            <a:extLst>
              <a:ext uri="{FF2B5EF4-FFF2-40B4-BE49-F238E27FC236}">
                <a16:creationId xmlns:a16="http://schemas.microsoft.com/office/drawing/2014/main" id="{C7ACDDB9-6060-4B9B-A68D-20F5CB20B0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31820" y="4692283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Teva Sans" panose="020B0604030202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25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933062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34269" y="0"/>
            <a:ext cx="6257732" cy="62640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AF9B4C-F3B4-4635-836D-A08D1D797ECB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1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TEVA logo with swoo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5D73E3B-C3D1-4159-9100-F49EF6B05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539" y="2601531"/>
            <a:ext cx="4722922" cy="16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 Slid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70D7B-85F1-40D6-909D-40139EDC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FBDE0-A381-4A03-8C91-A16E8EDE2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59"/>
            <a:ext cx="10515600" cy="4592003"/>
          </a:xfrm>
        </p:spPr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  <a:lvl2pPr>
              <a:defRPr>
                <a:latin typeface="Teva Sans" panose="020B0604030202020203" pitchFamily="34" charset="0"/>
              </a:defRPr>
            </a:lvl2pPr>
            <a:lvl3pPr>
              <a:defRPr>
                <a:latin typeface="Teva Sans" panose="020B0604030202020203" pitchFamily="34" charset="0"/>
              </a:defRPr>
            </a:lvl3pPr>
            <a:lvl4pPr>
              <a:defRPr>
                <a:latin typeface="Teva Sans" panose="020B0604030202020203" pitchFamily="34" charset="0"/>
              </a:defRPr>
            </a:lvl4pPr>
            <a:lvl5pPr>
              <a:defRPr>
                <a:latin typeface="Teva Sans" panose="020B0604030202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B1921-AE46-4F84-A445-7C2496A7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1F24083-4C79-4BBE-AABC-68CA56FDC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4729" y="6356350"/>
            <a:ext cx="68186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  <a:latin typeface="Teva Sans" panose="020B0604030202020203" pitchFamily="34" charset="0"/>
              </a:defRPr>
            </a:lvl1pPr>
          </a:lstStyle>
          <a:p>
            <a:r>
              <a:rPr lang="en-US"/>
              <a:t>INTERNAL USE ONLY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3C10B-95CE-40DF-AADE-9FE923336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95820"/>
            <a:ext cx="10515600" cy="500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Teva Sans" panose="020B0604030202020203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35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6FEBBF41-4B51-4866-886B-08D7DD00E2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67434 w 12192000"/>
              <a:gd name="connsiteY0" fmla="*/ 6852465 h 6858000"/>
              <a:gd name="connsiteX1" fmla="*/ 6851238 w 12192000"/>
              <a:gd name="connsiteY1" fmla="*/ 6853383 h 6858000"/>
              <a:gd name="connsiteX2" fmla="*/ 6849280 w 12192000"/>
              <a:gd name="connsiteY2" fmla="*/ 6853420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3085350 h 6858000"/>
              <a:gd name="connsiteX6" fmla="*/ 12191998 w 12192000"/>
              <a:gd name="connsiteY6" fmla="*/ 3085357 h 6858000"/>
              <a:gd name="connsiteX7" fmla="*/ 12191998 w 12192000"/>
              <a:gd name="connsiteY7" fmla="*/ 1312606 h 6858000"/>
              <a:gd name="connsiteX8" fmla="*/ 12124362 w 12192000"/>
              <a:gd name="connsiteY8" fmla="*/ 1805794 h 6858000"/>
              <a:gd name="connsiteX9" fmla="*/ 6626958 w 12192000"/>
              <a:gd name="connsiteY9" fmla="*/ 6849889 h 6858000"/>
              <a:gd name="connsiteX10" fmla="*/ 6502853 w 12192000"/>
              <a:gd name="connsiteY10" fmla="*/ 6853202 h 6858000"/>
              <a:gd name="connsiteX11" fmla="*/ 6607178 w 12192000"/>
              <a:gd name="connsiteY11" fmla="*/ 6857986 h 6858000"/>
              <a:gd name="connsiteX12" fmla="*/ 6606435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6867434" y="6852465"/>
                </a:moveTo>
                <a:lnTo>
                  <a:pt x="6851238" y="6853383"/>
                </a:lnTo>
                <a:lnTo>
                  <a:pt x="6849280" y="685342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85350"/>
                </a:lnTo>
                <a:lnTo>
                  <a:pt x="12191998" y="3085357"/>
                </a:lnTo>
                <a:lnTo>
                  <a:pt x="12191998" y="1312606"/>
                </a:lnTo>
                <a:lnTo>
                  <a:pt x="12124362" y="1805794"/>
                </a:lnTo>
                <a:cubicBezTo>
                  <a:pt x="11619777" y="4581699"/>
                  <a:pt x="9370240" y="6703158"/>
                  <a:pt x="6626958" y="6849889"/>
                </a:cubicBezTo>
                <a:lnTo>
                  <a:pt x="6502853" y="6853202"/>
                </a:lnTo>
                <a:lnTo>
                  <a:pt x="6607178" y="6857986"/>
                </a:lnTo>
                <a:lnTo>
                  <a:pt x="660643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6552000" rIns="0" anchor="ctr" anchorCtr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942C04-18EF-486B-BBC8-3C6884E6C1B6}"/>
              </a:ext>
            </a:extLst>
          </p:cNvPr>
          <p:cNvGrpSpPr/>
          <p:nvPr userDrawn="1"/>
        </p:nvGrpSpPr>
        <p:grpSpPr>
          <a:xfrm>
            <a:off x="6502854" y="1312607"/>
            <a:ext cx="5689147" cy="5545394"/>
            <a:chOff x="6502854" y="1312607"/>
            <a:chExt cx="5689147" cy="554539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E2E3E8-E4F9-4BCC-9DBD-4C38D3DB3A32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98A8B69-3CD9-469B-B688-FE67C2C08B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70D673C-BED8-45A4-ABC6-DA3B64ED63E0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CDA58244-B639-CD44-A412-0E738823E9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638" y="3432303"/>
            <a:ext cx="9064103" cy="2387600"/>
          </a:xfrm>
        </p:spPr>
        <p:txBody>
          <a:bodyPr vert="horz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n-US" dirty="0"/>
              <a:t>Edit Presentation Title</a:t>
            </a:r>
            <a:br>
              <a:rPr lang="en-US" dirty="0"/>
            </a:br>
            <a:r>
              <a:rPr lang="en-US" dirty="0"/>
              <a:t>in two rows - Placed here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BBC1A5F-821C-D94F-A682-2AC22B809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5921121"/>
            <a:ext cx="7038658" cy="6254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5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5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1"/>
            <a:ext cx="10921738" cy="7617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8FEF10-29BD-4019-9502-213C22B93541}"/>
              </a:ext>
            </a:extLst>
          </p:cNvPr>
          <p:cNvSpPr/>
          <p:nvPr userDrawn="1"/>
        </p:nvSpPr>
        <p:spPr>
          <a:xfrm>
            <a:off x="3860275" y="823551"/>
            <a:ext cx="7899663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50D05E-41E4-4E86-97FB-E8D204DA3C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1650" y="1096370"/>
            <a:ext cx="4070350" cy="508059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E24168-644E-4018-B971-C57646644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6370"/>
            <a:ext cx="7010399" cy="50805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0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563"/>
            <a:ext cx="10515600" cy="4607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83D14-D084-4143-AA0A-BAAD4232EB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10515600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90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5489"/>
            <a:ext cx="10515600" cy="4211474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83D14-D084-4143-AA0A-BAAD4232EB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52500"/>
            <a:ext cx="10515600" cy="914007"/>
          </a:xfrm>
        </p:spPr>
        <p:txBody>
          <a:bodyPr anchor="ctr"/>
          <a:lstStyle>
            <a:lvl1pPr marL="0" indent="0">
              <a:spcBef>
                <a:spcPts val="60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262698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CAC8B6-5EFE-498F-9706-E2FBD6F30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1"/>
            <a:ext cx="10515600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BCA21-7A17-4DFF-8365-0165BBCA3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96370"/>
            <a:ext cx="10515600" cy="5080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27AFA-35E9-4781-8303-2C8252E44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53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Teva Sans" panose="020B0604030202020203" pitchFamily="34" charset="0"/>
              </a:defRPr>
            </a:lvl1pPr>
          </a:lstStyle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782638-E9BA-4281-9CAF-B825E50B60DE}"/>
              </a:ext>
            </a:extLst>
          </p:cNvPr>
          <p:cNvSpPr/>
          <p:nvPr userDrawn="1"/>
        </p:nvSpPr>
        <p:spPr>
          <a:xfrm>
            <a:off x="0" y="823845"/>
            <a:ext cx="5101389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eva Sans" panose="020B0604030202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FBC7EB-6EF8-4519-A73D-E88C75BDC3F3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918" y="6354227"/>
            <a:ext cx="869812" cy="304787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13DEDCB-22C0-469A-A322-6E5A15EDF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6008" y="6365142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latin typeface="Teva Sans" panose="020B0604030202020203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364390-3283-417B-B6F6-0E284DDCFFEA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71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Teva Sans" panose="020B0604030202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3192007B-33ED-45B7-A3E4-CF3572F90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56" y="2532685"/>
            <a:ext cx="5957740" cy="2141872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Medical Tier Reviewer</a:t>
            </a:r>
            <a:endParaRPr lang="LID4096" sz="2400" dirty="0">
              <a:solidFill>
                <a:srgbClr val="FF0000"/>
              </a:solidFill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735DC7E-CD6B-4E81-AADA-631C64F44B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883" y="285437"/>
            <a:ext cx="4389120" cy="438912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6914CB-E9CE-4E09-AA37-0884E93B3AB2}"/>
              </a:ext>
            </a:extLst>
          </p:cNvPr>
          <p:cNvSpPr/>
          <p:nvPr/>
        </p:nvSpPr>
        <p:spPr>
          <a:xfrm>
            <a:off x="17035" y="5360461"/>
            <a:ext cx="4104011" cy="365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va Sans" panose="020B0604030202020203" pitchFamily="34" charset="0"/>
              </a:rPr>
              <a:t>  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va Sans" panose="020B0604030202020203" pitchFamily="34" charset="0"/>
              </a:rPr>
              <a:t>EngageMate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va Sans" panose="020B0604030202020203" pitchFamily="34" charset="0"/>
              </a:rPr>
              <a:t> QRC Series</a:t>
            </a:r>
            <a:endParaRPr kumimoji="0" lang="LID4096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502254"/>
            <a:ext cx="4905375" cy="1078896"/>
            <a:chOff x="0" y="502254"/>
            <a:chExt cx="4905375" cy="1078896"/>
          </a:xfrm>
        </p:grpSpPr>
        <p:sp>
          <p:nvSpPr>
            <p:cNvPr id="4" name="Flowchart: Delay 3"/>
            <p:cNvSpPr/>
            <p:nvPr/>
          </p:nvSpPr>
          <p:spPr>
            <a:xfrm>
              <a:off x="3952875" y="502254"/>
              <a:ext cx="952500" cy="107889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502254"/>
              <a:ext cx="3952875" cy="1078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849" y="607028"/>
            <a:ext cx="4022418" cy="87840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160256" y="6356350"/>
            <a:ext cx="80931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CONFIDENTIAL-FOR INTERNAL USE ONLY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Donut 2"/>
          <p:cNvSpPr>
            <a:spLocks noChangeAspect="1"/>
          </p:cNvSpPr>
          <p:nvPr/>
        </p:nvSpPr>
        <p:spPr>
          <a:xfrm>
            <a:off x="6302408" y="200594"/>
            <a:ext cx="4566103" cy="4572000"/>
          </a:xfrm>
          <a:prstGeom prst="donut">
            <a:avLst>
              <a:gd name="adj" fmla="val 361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6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89" y="163971"/>
            <a:ext cx="10515600" cy="761738"/>
          </a:xfrm>
        </p:spPr>
        <p:txBody>
          <a:bodyPr/>
          <a:lstStyle/>
          <a:p>
            <a:pPr rtl="0"/>
            <a:r>
              <a:rPr lang="en-US" dirty="0"/>
              <a:t>EngageMate – Review all Information &amp; Review the CV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014" y="1293158"/>
            <a:ext cx="8274192" cy="37939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439" y="2239416"/>
            <a:ext cx="2874766" cy="1194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681" y="3798721"/>
            <a:ext cx="6155525" cy="8618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ounded Rectangle 11"/>
          <p:cNvSpPr/>
          <p:nvPr/>
        </p:nvSpPr>
        <p:spPr>
          <a:xfrm>
            <a:off x="3573138" y="3047681"/>
            <a:ext cx="912598" cy="24649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98731" y="2561622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95865" y="4052199"/>
            <a:ext cx="912598" cy="24649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21458" y="3566140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36470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90" y="170659"/>
            <a:ext cx="10056970" cy="761738"/>
          </a:xfrm>
        </p:spPr>
        <p:txBody>
          <a:bodyPr>
            <a:normAutofit fontScale="90000"/>
          </a:bodyPr>
          <a:lstStyle/>
          <a:p>
            <a:r>
              <a:rPr lang="en-US" dirty="0"/>
              <a:t>EngageMate – To Request More Information for an Activity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11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598090" y="1014173"/>
            <a:ext cx="10902352" cy="49952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98090" y="5345121"/>
            <a:ext cx="10902351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Teva Sans" panose="020B0604030202020203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en-US" sz="2300" b="1" dirty="0">
                <a:solidFill>
                  <a:schemeClr val="bg2"/>
                </a:solidFill>
              </a:rPr>
              <a:t>TIP</a:t>
            </a:r>
            <a:r>
              <a:rPr lang="en-US" sz="2300" dirty="0">
                <a:solidFill>
                  <a:schemeClr val="bg2"/>
                </a:solidFill>
              </a:rPr>
              <a:t>: Enter detailed comments to allow submitter’s understanding of your request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273" y="1372735"/>
            <a:ext cx="7687264" cy="3613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ounded Rectangle 17"/>
          <p:cNvSpPr/>
          <p:nvPr/>
        </p:nvSpPr>
        <p:spPr>
          <a:xfrm>
            <a:off x="8123867" y="1372735"/>
            <a:ext cx="752711" cy="167750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90647" y="990270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756029" y="3172780"/>
            <a:ext cx="901571" cy="167750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291817" y="2790315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823495" y="2829291"/>
            <a:ext cx="758526" cy="167750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24864" y="2438200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29122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69304" y="6356350"/>
            <a:ext cx="538163" cy="365125"/>
          </a:xfrm>
        </p:spPr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12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299033" y="6355032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68701" y="596203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915" y="1647253"/>
            <a:ext cx="103129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</a:rPr>
              <a:t>Congratulations!  </a:t>
            </a:r>
          </a:p>
          <a:p>
            <a:pPr algn="ctr"/>
            <a:r>
              <a:rPr lang="en-US" sz="4400" b="1" dirty="0">
                <a:solidFill>
                  <a:schemeClr val="bg2"/>
                </a:solidFill>
              </a:rPr>
              <a:t>You have now requested more information for a new service provider.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7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EngageMate – How to Review and Reject - New Service Provider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634" y="1411540"/>
            <a:ext cx="6581775" cy="4381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" name="Rectangle 29"/>
          <p:cNvSpPr/>
          <p:nvPr/>
        </p:nvSpPr>
        <p:spPr>
          <a:xfrm>
            <a:off x="4014716" y="4020030"/>
            <a:ext cx="3846394" cy="1480018"/>
          </a:xfrm>
          <a:prstGeom prst="rect">
            <a:avLst/>
          </a:prstGeom>
          <a:noFill/>
          <a:ln w="412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53578" y="3727038"/>
            <a:ext cx="464212" cy="609312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86034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89" y="163971"/>
            <a:ext cx="10515600" cy="761738"/>
          </a:xfrm>
        </p:spPr>
        <p:txBody>
          <a:bodyPr/>
          <a:lstStyle/>
          <a:p>
            <a:pPr rtl="0"/>
            <a:r>
              <a:rPr lang="en-US" dirty="0"/>
              <a:t>EngageMate – Select the Service Provider to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461" y="2345079"/>
            <a:ext cx="9282326" cy="1869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ounded Rectangle 11"/>
          <p:cNvSpPr/>
          <p:nvPr/>
        </p:nvSpPr>
        <p:spPr>
          <a:xfrm>
            <a:off x="2952551" y="3505482"/>
            <a:ext cx="241025" cy="24649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88339" y="3158144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47735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89" y="163971"/>
            <a:ext cx="10515600" cy="761738"/>
          </a:xfrm>
        </p:spPr>
        <p:txBody>
          <a:bodyPr/>
          <a:lstStyle/>
          <a:p>
            <a:pPr rtl="0"/>
            <a:r>
              <a:rPr lang="en-US" dirty="0"/>
              <a:t>EngageMate – Review all Information &amp; Review the CV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014" y="1293158"/>
            <a:ext cx="8274192" cy="37939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439" y="2239416"/>
            <a:ext cx="2874766" cy="1194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681" y="3798721"/>
            <a:ext cx="6155525" cy="8618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ounded Rectangle 11"/>
          <p:cNvSpPr/>
          <p:nvPr/>
        </p:nvSpPr>
        <p:spPr>
          <a:xfrm>
            <a:off x="3573138" y="3047681"/>
            <a:ext cx="912598" cy="24649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98731" y="2561622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95865" y="4052199"/>
            <a:ext cx="912598" cy="24649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21458" y="3566140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50007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598090" y="1014173"/>
            <a:ext cx="10902352" cy="49952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90" y="170659"/>
            <a:ext cx="10056970" cy="761738"/>
          </a:xfrm>
        </p:spPr>
        <p:txBody>
          <a:bodyPr/>
          <a:lstStyle/>
          <a:p>
            <a:r>
              <a:rPr lang="en-US" dirty="0"/>
              <a:t>EngageMate – To Reject an Activity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16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764" y="1305031"/>
            <a:ext cx="9342533" cy="43334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ounded Rectangle 14"/>
          <p:cNvSpPr/>
          <p:nvPr/>
        </p:nvSpPr>
        <p:spPr>
          <a:xfrm>
            <a:off x="9583946" y="1356980"/>
            <a:ext cx="284672" cy="180088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988721" y="1020412"/>
            <a:ext cx="542907" cy="499403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1557" y="3149889"/>
            <a:ext cx="5000443" cy="581851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71220" y="2729353"/>
            <a:ext cx="562188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81557" y="3802877"/>
            <a:ext cx="5000444" cy="336194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71220" y="3802877"/>
            <a:ext cx="565641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7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81763" y="2785881"/>
            <a:ext cx="297671" cy="226574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94429" y="2479492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72370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02934" y="6356350"/>
            <a:ext cx="538163" cy="365125"/>
          </a:xfrm>
        </p:spPr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17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732663" y="6355032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77327" y="561698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8078" y="1848437"/>
            <a:ext cx="69787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</a:rPr>
              <a:t>Congratulations!  </a:t>
            </a:r>
          </a:p>
          <a:p>
            <a:pPr algn="ctr"/>
            <a:r>
              <a:rPr lang="en-US" sz="4400" b="1" dirty="0">
                <a:solidFill>
                  <a:schemeClr val="bg2"/>
                </a:solidFill>
                <a:latin typeface="Teva Sans" panose="020B0604030202020203" pitchFamily="34" charset="0"/>
              </a:rPr>
              <a:t>You have now rejected a new service provider.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7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747295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Approve an FMV Modification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33448" y="1633613"/>
            <a:ext cx="2156605" cy="419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Tier Change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748" y="1385661"/>
            <a:ext cx="6581775" cy="4381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ectangle 12"/>
          <p:cNvSpPr/>
          <p:nvPr/>
        </p:nvSpPr>
        <p:spPr>
          <a:xfrm>
            <a:off x="2922830" y="3994151"/>
            <a:ext cx="3846394" cy="1480018"/>
          </a:xfrm>
          <a:prstGeom prst="rect">
            <a:avLst/>
          </a:prstGeom>
          <a:noFill/>
          <a:ln w="412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61692" y="3701159"/>
            <a:ext cx="561470" cy="609312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9347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671880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Locate the Activity that has the FMV Modification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000" y="2087053"/>
            <a:ext cx="9610725" cy="2114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ounded Rectangle 10"/>
          <p:cNvSpPr/>
          <p:nvPr/>
        </p:nvSpPr>
        <p:spPr>
          <a:xfrm>
            <a:off x="3429095" y="3341582"/>
            <a:ext cx="282320" cy="238681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59604" y="3003336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183100" y="3301955"/>
            <a:ext cx="1806352" cy="243805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97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243" y="196503"/>
            <a:ext cx="5609734" cy="761738"/>
          </a:xfrm>
        </p:spPr>
        <p:txBody>
          <a:bodyPr/>
          <a:lstStyle/>
          <a:p>
            <a:r>
              <a:rPr lang="en-US" dirty="0"/>
              <a:t>Medical Tier Reviewer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243" y="1139502"/>
            <a:ext cx="6278591" cy="5080593"/>
          </a:xfrm>
        </p:spPr>
        <p:txBody>
          <a:bodyPr/>
          <a:lstStyle/>
          <a:p>
            <a:r>
              <a:rPr lang="en-US" dirty="0"/>
              <a:t>How To Review a New Service Provider; Approve, Reject or Request More Information</a:t>
            </a:r>
          </a:p>
          <a:p>
            <a:r>
              <a:rPr lang="en-US" dirty="0"/>
              <a:t>How to Review a Tier Change; Approve, Reject or Request More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2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8709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719014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–Open the FMV Modification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390" y="1705707"/>
            <a:ext cx="8430467" cy="35044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ounded Rectangle 12"/>
          <p:cNvSpPr/>
          <p:nvPr/>
        </p:nvSpPr>
        <p:spPr>
          <a:xfrm>
            <a:off x="3412126" y="2501660"/>
            <a:ext cx="1662311" cy="221713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46151" y="2211479"/>
            <a:ext cx="484192" cy="419329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795039" y="3104817"/>
            <a:ext cx="172447" cy="164593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57331" y="2792381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183841" y="2993960"/>
            <a:ext cx="1094862" cy="275450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03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775575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Review all information &amp; render a decision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545" y="1211835"/>
            <a:ext cx="9391610" cy="21753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700" y="2299517"/>
            <a:ext cx="3543300" cy="3362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/>
          <p:cNvSpPr/>
          <p:nvPr/>
        </p:nvSpPr>
        <p:spPr>
          <a:xfrm>
            <a:off x="646980" y="1742839"/>
            <a:ext cx="2639683" cy="1552451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41952" y="1501208"/>
            <a:ext cx="464212" cy="418304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16574" y="2394248"/>
            <a:ext cx="3211644" cy="3172862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989351" y="2148567"/>
            <a:ext cx="464212" cy="418304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8661" y="3899139"/>
            <a:ext cx="347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A Tier change does require a new CV to be uploaded by the Submitter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151962" y="1211835"/>
            <a:ext cx="1621766" cy="207180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8752671" y="1403825"/>
            <a:ext cx="464212" cy="418304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58154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38163" cy="365125"/>
          </a:xfrm>
        </p:spPr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22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9729" y="6355032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629729" y="639336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729" y="2089706"/>
            <a:ext cx="1063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</a:rPr>
              <a:t>Congratulations!  </a:t>
            </a:r>
          </a:p>
          <a:p>
            <a:pPr algn="ctr"/>
            <a:r>
              <a:rPr lang="en-US" sz="4400" b="1" dirty="0">
                <a:solidFill>
                  <a:schemeClr val="bg2"/>
                </a:solidFill>
                <a:latin typeface="Teva Sans" panose="020B0604030202020203" pitchFamily="34" charset="0"/>
              </a:rPr>
              <a:t>You have now reviewed an FMV Modification.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EngageMate – How to Review and Approve - New Service Provider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634" y="1411540"/>
            <a:ext cx="6581775" cy="4381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" name="Rectangle 29"/>
          <p:cNvSpPr/>
          <p:nvPr/>
        </p:nvSpPr>
        <p:spPr>
          <a:xfrm>
            <a:off x="4014716" y="4020030"/>
            <a:ext cx="3846394" cy="1480018"/>
          </a:xfrm>
          <a:prstGeom prst="rect">
            <a:avLst/>
          </a:prstGeom>
          <a:noFill/>
          <a:ln w="412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53578" y="3727038"/>
            <a:ext cx="464212" cy="609312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90994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89" y="163971"/>
            <a:ext cx="10515600" cy="761738"/>
          </a:xfrm>
        </p:spPr>
        <p:txBody>
          <a:bodyPr/>
          <a:lstStyle/>
          <a:p>
            <a:pPr rtl="0"/>
            <a:r>
              <a:rPr lang="en-US" dirty="0"/>
              <a:t>EngageMate – Select the Service Provider to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461" y="2345079"/>
            <a:ext cx="9282326" cy="1869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ounded Rectangle 11"/>
          <p:cNvSpPr/>
          <p:nvPr/>
        </p:nvSpPr>
        <p:spPr>
          <a:xfrm>
            <a:off x="2952551" y="3505482"/>
            <a:ext cx="241025" cy="24649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88339" y="3158144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9764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89" y="163971"/>
            <a:ext cx="10515600" cy="761738"/>
          </a:xfrm>
        </p:spPr>
        <p:txBody>
          <a:bodyPr/>
          <a:lstStyle/>
          <a:p>
            <a:pPr rtl="0"/>
            <a:r>
              <a:rPr lang="en-US" dirty="0"/>
              <a:t>EngageMate – Review all Information &amp; Review the CV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014" y="1293158"/>
            <a:ext cx="8274192" cy="37939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439" y="2239416"/>
            <a:ext cx="2874766" cy="1194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681" y="3798721"/>
            <a:ext cx="6155525" cy="8618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ounded Rectangle 11"/>
          <p:cNvSpPr/>
          <p:nvPr/>
        </p:nvSpPr>
        <p:spPr>
          <a:xfrm>
            <a:off x="3573138" y="3047681"/>
            <a:ext cx="912598" cy="24649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98731" y="2561622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95865" y="4052199"/>
            <a:ext cx="912598" cy="24649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21458" y="3566140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0401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89" y="163971"/>
            <a:ext cx="10515600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After your review select the Tier &amp; Approve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008" y="1416317"/>
            <a:ext cx="6760627" cy="2874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774" y="2853397"/>
            <a:ext cx="6796356" cy="25367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2374065" y="4421802"/>
            <a:ext cx="1162765" cy="947696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08285" y="3956366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571592" y="2911127"/>
            <a:ext cx="261857" cy="116745"/>
          </a:xfrm>
          <a:prstGeom prst="roundRect">
            <a:avLst/>
          </a:prstGeom>
          <a:noFill/>
          <a:ln w="285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187018" y="2419284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940" y="4314741"/>
            <a:ext cx="6587257" cy="14593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Oval 18"/>
          <p:cNvSpPr/>
          <p:nvPr/>
        </p:nvSpPr>
        <p:spPr>
          <a:xfrm>
            <a:off x="4464557" y="4493787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896323" y="4526508"/>
            <a:ext cx="504257" cy="261152"/>
          </a:xfrm>
          <a:prstGeom prst="roundRect">
            <a:avLst/>
          </a:prstGeom>
          <a:noFill/>
          <a:ln w="285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511749" y="4034665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07674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03316" y="6356350"/>
            <a:ext cx="538163" cy="365125"/>
          </a:xfrm>
        </p:spPr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7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233045" y="6355032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94580" y="556973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580" y="2156606"/>
            <a:ext cx="106816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</a:rPr>
              <a:t>Congratulations!  </a:t>
            </a:r>
          </a:p>
          <a:p>
            <a:pPr algn="ctr"/>
            <a:r>
              <a:rPr lang="en-US" sz="4400" b="1" dirty="0">
                <a:solidFill>
                  <a:schemeClr val="bg2"/>
                </a:solidFill>
              </a:rPr>
              <a:t>You have tiered &amp; approved a new service provider!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EngageMate – How to Review and Request More Information -  New Service Provider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634" y="1411540"/>
            <a:ext cx="6581775" cy="4381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" name="Rectangle 29"/>
          <p:cNvSpPr/>
          <p:nvPr/>
        </p:nvSpPr>
        <p:spPr>
          <a:xfrm>
            <a:off x="4014716" y="4020030"/>
            <a:ext cx="3846394" cy="1480018"/>
          </a:xfrm>
          <a:prstGeom prst="rect">
            <a:avLst/>
          </a:prstGeom>
          <a:noFill/>
          <a:ln w="412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53578" y="3727038"/>
            <a:ext cx="464212" cy="609312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12488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89" y="163971"/>
            <a:ext cx="10515600" cy="761738"/>
          </a:xfrm>
        </p:spPr>
        <p:txBody>
          <a:bodyPr/>
          <a:lstStyle/>
          <a:p>
            <a:pPr rtl="0"/>
            <a:r>
              <a:rPr lang="en-US" dirty="0"/>
              <a:t>EngageMate – Select the Service Provider to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461" y="2345079"/>
            <a:ext cx="9282326" cy="1869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ounded Rectangle 11"/>
          <p:cNvSpPr/>
          <p:nvPr/>
        </p:nvSpPr>
        <p:spPr>
          <a:xfrm>
            <a:off x="2952551" y="3505482"/>
            <a:ext cx="241025" cy="24649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88339" y="3158144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479330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va">
      <a:dk1>
        <a:srgbClr val="424242"/>
      </a:dk1>
      <a:lt1>
        <a:srgbClr val="FFFFFF"/>
      </a:lt1>
      <a:dk2>
        <a:srgbClr val="3C7E79"/>
      </a:dk2>
      <a:lt2>
        <a:srgbClr val="FFFFFF"/>
      </a:lt2>
      <a:accent1>
        <a:srgbClr val="AFCB37"/>
      </a:accent1>
      <a:accent2>
        <a:srgbClr val="00A03B"/>
      </a:accent2>
      <a:accent3>
        <a:srgbClr val="3C7E79"/>
      </a:accent3>
      <a:accent4>
        <a:srgbClr val="00567A"/>
      </a:accent4>
      <a:accent5>
        <a:srgbClr val="AA198D"/>
      </a:accent5>
      <a:accent6>
        <a:srgbClr val="FB3449"/>
      </a:accent6>
      <a:hlink>
        <a:srgbClr val="204E77"/>
      </a:hlink>
      <a:folHlink>
        <a:srgbClr val="9FD1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va Template.pptx" id="{2761163B-8896-4E26-AF5A-4F4036C0F0E2}" vid="{FA4BA6FC-0DAB-422B-B9F6-E6D4AD316A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596</Words>
  <Application>Microsoft Macintosh PowerPoint</Application>
  <PresentationFormat>Widescreen</PresentationFormat>
  <Paragraphs>128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Teva Sans</vt:lpstr>
      <vt:lpstr>Wingdings</vt:lpstr>
      <vt:lpstr>1_Office Theme</vt:lpstr>
      <vt:lpstr>PowerPoint Presentation</vt:lpstr>
      <vt:lpstr>Medical Tier Reviewer</vt:lpstr>
      <vt:lpstr>EngageMate – How to Review and Approve - New Service Provider</vt:lpstr>
      <vt:lpstr>EngageMate – Select the Service Provider to review</vt:lpstr>
      <vt:lpstr>EngageMate – Review all Information &amp; Review the CV</vt:lpstr>
      <vt:lpstr>EngageMate – After your review select the Tier &amp; Approve</vt:lpstr>
      <vt:lpstr>PowerPoint Presentation</vt:lpstr>
      <vt:lpstr>EngageMate – How to Review and Request More Information -  New Service Provider</vt:lpstr>
      <vt:lpstr>EngageMate – Select the Service Provider to review</vt:lpstr>
      <vt:lpstr>EngageMate – Review all Information &amp; Review the CV</vt:lpstr>
      <vt:lpstr>EngageMate – To Request More Information for an Activity</vt:lpstr>
      <vt:lpstr>PowerPoint Presentation</vt:lpstr>
      <vt:lpstr>EngageMate – How to Review and Reject - New Service Provider</vt:lpstr>
      <vt:lpstr>EngageMate – Select the Service Provider to review</vt:lpstr>
      <vt:lpstr>EngageMate – Review all Information &amp; Review the CV</vt:lpstr>
      <vt:lpstr>EngageMate – To Reject an Activity</vt:lpstr>
      <vt:lpstr>PowerPoint Presentation</vt:lpstr>
      <vt:lpstr>EngageMate – Approve an FMV Modification</vt:lpstr>
      <vt:lpstr>EngageMate – Locate the Activity that has the FMV Modification</vt:lpstr>
      <vt:lpstr>EngageMate –Open the FMV Modification</vt:lpstr>
      <vt:lpstr>EngageMate – Review all information &amp; render a decision</vt:lpstr>
      <vt:lpstr>PowerPoint Presentation</vt:lpstr>
    </vt:vector>
  </TitlesOfParts>
  <Company>Teva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Fedirka</dc:creator>
  <cp:lastModifiedBy>Kevin Laubach</cp:lastModifiedBy>
  <cp:revision>69</cp:revision>
  <dcterms:created xsi:type="dcterms:W3CDTF">2022-09-21T18:47:29Z</dcterms:created>
  <dcterms:modified xsi:type="dcterms:W3CDTF">2023-01-24T03:56:47Z</dcterms:modified>
</cp:coreProperties>
</file>