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8" r:id="rId2"/>
    <p:sldId id="304" r:id="rId3"/>
    <p:sldId id="277" r:id="rId4"/>
    <p:sldId id="314" r:id="rId5"/>
    <p:sldId id="270" r:id="rId6"/>
    <p:sldId id="271" r:id="rId7"/>
    <p:sldId id="272" r:id="rId8"/>
    <p:sldId id="273" r:id="rId9"/>
    <p:sldId id="280" r:id="rId10"/>
    <p:sldId id="281" r:id="rId11"/>
    <p:sldId id="283" r:id="rId12"/>
    <p:sldId id="282" r:id="rId13"/>
    <p:sldId id="284" r:id="rId14"/>
    <p:sldId id="299" r:id="rId15"/>
    <p:sldId id="300" r:id="rId16"/>
    <p:sldId id="302" r:id="rId17"/>
    <p:sldId id="317" r:id="rId18"/>
    <p:sldId id="305" r:id="rId19"/>
    <p:sldId id="318" r:id="rId20"/>
    <p:sldId id="319" r:id="rId21"/>
    <p:sldId id="320" r:id="rId22"/>
    <p:sldId id="321" r:id="rId23"/>
    <p:sldId id="322" r:id="rId24"/>
    <p:sldId id="291" r:id="rId25"/>
    <p:sldId id="306" r:id="rId26"/>
    <p:sldId id="307" r:id="rId27"/>
    <p:sldId id="308" r:id="rId28"/>
    <p:sldId id="309" r:id="rId29"/>
    <p:sldId id="310" r:id="rId30"/>
    <p:sldId id="312" r:id="rId31"/>
    <p:sldId id="313" r:id="rId32"/>
    <p:sldId id="315" r:id="rId33"/>
    <p:sldId id="31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FFFFF"/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9911D-55DE-480B-8809-0426A35F8947}" v="23" dt="2024-08-12T17:56:01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edirka" userId="07e1fc94-fd03-4b3a-a0a6-29acb945f757" providerId="ADAL" clId="{98E9911D-55DE-480B-8809-0426A35F8947}"/>
    <pc:docChg chg="undo custSel addSld delSld modSld">
      <pc:chgData name="Heather Fedirka" userId="07e1fc94-fd03-4b3a-a0a6-29acb945f757" providerId="ADAL" clId="{98E9911D-55DE-480B-8809-0426A35F8947}" dt="2024-08-12T17:56:24.363" v="586" actId="207"/>
      <pc:docMkLst>
        <pc:docMk/>
      </pc:docMkLst>
      <pc:sldChg chg="delSp modSp mod">
        <pc:chgData name="Heather Fedirka" userId="07e1fc94-fd03-4b3a-a0a6-29acb945f757" providerId="ADAL" clId="{98E9911D-55DE-480B-8809-0426A35F8947}" dt="2024-08-12T17:26:03.670" v="101" actId="6549"/>
        <pc:sldMkLst>
          <pc:docMk/>
          <pc:sldMk cId="788781969" sldId="270"/>
        </pc:sldMkLst>
        <pc:spChg chg="mod">
          <ac:chgData name="Heather Fedirka" userId="07e1fc94-fd03-4b3a-a0a6-29acb945f757" providerId="ADAL" clId="{98E9911D-55DE-480B-8809-0426A35F8947}" dt="2024-08-12T17:25:37.154" v="93"/>
          <ac:spMkLst>
            <pc:docMk/>
            <pc:sldMk cId="788781969" sldId="270"/>
            <ac:spMk id="2" creationId="{00000000-0000-0000-0000-000000000000}"/>
          </ac:spMkLst>
        </pc:spChg>
        <pc:spChg chg="mod">
          <ac:chgData name="Heather Fedirka" userId="07e1fc94-fd03-4b3a-a0a6-29acb945f757" providerId="ADAL" clId="{98E9911D-55DE-480B-8809-0426A35F8947}" dt="2024-08-12T17:25:56.838" v="95" actId="207"/>
          <ac:spMkLst>
            <pc:docMk/>
            <pc:sldMk cId="788781969" sldId="270"/>
            <ac:spMk id="5" creationId="{DAB1362D-F77E-4BB0-91A1-3065C20D7D2D}"/>
          </ac:spMkLst>
        </pc:spChg>
        <pc:spChg chg="del">
          <ac:chgData name="Heather Fedirka" userId="07e1fc94-fd03-4b3a-a0a6-29acb945f757" providerId="ADAL" clId="{98E9911D-55DE-480B-8809-0426A35F8947}" dt="2024-08-12T17:21:41.774" v="31" actId="478"/>
          <ac:spMkLst>
            <pc:docMk/>
            <pc:sldMk cId="788781969" sldId="270"/>
            <ac:spMk id="13" creationId="{D8EBE09C-F5FD-48CD-B6C5-0C0316B0A1F2}"/>
          </ac:spMkLst>
        </pc:spChg>
        <pc:spChg chg="mod">
          <ac:chgData name="Heather Fedirka" userId="07e1fc94-fd03-4b3a-a0a6-29acb945f757" providerId="ADAL" clId="{98E9911D-55DE-480B-8809-0426A35F8947}" dt="2024-08-12T17:26:03.670" v="101" actId="6549"/>
          <ac:spMkLst>
            <pc:docMk/>
            <pc:sldMk cId="788781969" sldId="270"/>
            <ac:spMk id="20" creationId="{00000000-0000-0000-0000-000000000000}"/>
          </ac:spMkLst>
        </pc:spChg>
      </pc:sldChg>
      <pc:sldChg chg="delSp modSp mod">
        <pc:chgData name="Heather Fedirka" userId="07e1fc94-fd03-4b3a-a0a6-29acb945f757" providerId="ADAL" clId="{98E9911D-55DE-480B-8809-0426A35F8947}" dt="2024-08-12T17:26:42.685" v="113" actId="6549"/>
        <pc:sldMkLst>
          <pc:docMk/>
          <pc:sldMk cId="4156420180" sldId="271"/>
        </pc:sldMkLst>
        <pc:spChg chg="mod">
          <ac:chgData name="Heather Fedirka" userId="07e1fc94-fd03-4b3a-a0a6-29acb945f757" providerId="ADAL" clId="{98E9911D-55DE-480B-8809-0426A35F8947}" dt="2024-08-12T17:26:42.685" v="113" actId="6549"/>
          <ac:spMkLst>
            <pc:docMk/>
            <pc:sldMk cId="4156420180" sldId="271"/>
            <ac:spMk id="2" creationId="{00000000-0000-0000-0000-000000000000}"/>
          </ac:spMkLst>
        </pc:spChg>
        <pc:spChg chg="mod">
          <ac:chgData name="Heather Fedirka" userId="07e1fc94-fd03-4b3a-a0a6-29acb945f757" providerId="ADAL" clId="{98E9911D-55DE-480B-8809-0426A35F8947}" dt="2024-08-12T17:26:35.388" v="110" actId="207"/>
          <ac:spMkLst>
            <pc:docMk/>
            <pc:sldMk cId="4156420180" sldId="271"/>
            <ac:spMk id="5" creationId="{DAB1362D-F77E-4BB0-91A1-3065C20D7D2D}"/>
          </ac:spMkLst>
        </pc:spChg>
        <pc:spChg chg="del">
          <ac:chgData name="Heather Fedirka" userId="07e1fc94-fd03-4b3a-a0a6-29acb945f757" providerId="ADAL" clId="{98E9911D-55DE-480B-8809-0426A35F8947}" dt="2024-08-12T17:21:44.418" v="32" actId="478"/>
          <ac:spMkLst>
            <pc:docMk/>
            <pc:sldMk cId="4156420180" sldId="271"/>
            <ac:spMk id="13" creationId="{D8EBE09C-F5FD-48CD-B6C5-0C0316B0A1F2}"/>
          </ac:spMkLst>
        </pc:spChg>
        <pc:spChg chg="mod">
          <ac:chgData name="Heather Fedirka" userId="07e1fc94-fd03-4b3a-a0a6-29acb945f757" providerId="ADAL" clId="{98E9911D-55DE-480B-8809-0426A35F8947}" dt="2024-08-12T17:26:32.177" v="109" actId="207"/>
          <ac:spMkLst>
            <pc:docMk/>
            <pc:sldMk cId="4156420180" sldId="271"/>
            <ac:spMk id="14" creationId="{00000000-0000-0000-0000-000000000000}"/>
          </ac:spMkLst>
        </pc:spChg>
      </pc:sldChg>
      <pc:sldChg chg="delSp modSp mod">
        <pc:chgData name="Heather Fedirka" userId="07e1fc94-fd03-4b3a-a0a6-29acb945f757" providerId="ADAL" clId="{98E9911D-55DE-480B-8809-0426A35F8947}" dt="2024-08-12T17:27:26.427" v="119" actId="207"/>
        <pc:sldMkLst>
          <pc:docMk/>
          <pc:sldMk cId="743515343" sldId="272"/>
        </pc:sldMkLst>
        <pc:spChg chg="mod">
          <ac:chgData name="Heather Fedirka" userId="07e1fc94-fd03-4b3a-a0a6-29acb945f757" providerId="ADAL" clId="{98E9911D-55DE-480B-8809-0426A35F8947}" dt="2024-08-12T17:26:56.748" v="114" actId="207"/>
          <ac:spMkLst>
            <pc:docMk/>
            <pc:sldMk cId="743515343" sldId="272"/>
            <ac:spMk id="5" creationId="{DAB1362D-F77E-4BB0-91A1-3065C20D7D2D}"/>
          </ac:spMkLst>
        </pc:spChg>
        <pc:spChg chg="mod">
          <ac:chgData name="Heather Fedirka" userId="07e1fc94-fd03-4b3a-a0a6-29acb945f757" providerId="ADAL" clId="{98E9911D-55DE-480B-8809-0426A35F8947}" dt="2024-08-12T17:27:26.427" v="119" actId="207"/>
          <ac:spMkLst>
            <pc:docMk/>
            <pc:sldMk cId="743515343" sldId="272"/>
            <ac:spMk id="21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21:46.572" v="33" actId="478"/>
          <ac:spMkLst>
            <pc:docMk/>
            <pc:sldMk cId="743515343" sldId="272"/>
            <ac:spMk id="27" creationId="{D8EBE09C-F5FD-48CD-B6C5-0C0316B0A1F2}"/>
          </ac:spMkLst>
        </pc:spChg>
        <pc:picChg chg="mod">
          <ac:chgData name="Heather Fedirka" userId="07e1fc94-fd03-4b3a-a0a6-29acb945f757" providerId="ADAL" clId="{98E9911D-55DE-480B-8809-0426A35F8947}" dt="2024-08-12T17:27:10.272" v="115" actId="1440"/>
          <ac:picMkLst>
            <pc:docMk/>
            <pc:sldMk cId="743515343" sldId="272"/>
            <ac:picMk id="16" creationId="{00000000-0000-0000-0000-000000000000}"/>
          </ac:picMkLst>
        </pc:picChg>
      </pc:sldChg>
      <pc:sldChg chg="delSp modSp mod">
        <pc:chgData name="Heather Fedirka" userId="07e1fc94-fd03-4b3a-a0a6-29acb945f757" providerId="ADAL" clId="{98E9911D-55DE-480B-8809-0426A35F8947}" dt="2024-08-12T17:27:46.350" v="120" actId="207"/>
        <pc:sldMkLst>
          <pc:docMk/>
          <pc:sldMk cId="3787021561" sldId="273"/>
        </pc:sldMkLst>
        <pc:spChg chg="mod">
          <ac:chgData name="Heather Fedirka" userId="07e1fc94-fd03-4b3a-a0a6-29acb945f757" providerId="ADAL" clId="{98E9911D-55DE-480B-8809-0426A35F8947}" dt="2024-08-12T17:27:46.350" v="120" actId="207"/>
          <ac:spMkLst>
            <pc:docMk/>
            <pc:sldMk cId="3787021561" sldId="273"/>
            <ac:spMk id="5" creationId="{DAB1362D-F77E-4BB0-91A1-3065C20D7D2D}"/>
          </ac:spMkLst>
        </pc:spChg>
        <pc:spChg chg="del">
          <ac:chgData name="Heather Fedirka" userId="07e1fc94-fd03-4b3a-a0a6-29acb945f757" providerId="ADAL" clId="{98E9911D-55DE-480B-8809-0426A35F8947}" dt="2024-08-12T17:21:48.856" v="34" actId="478"/>
          <ac:spMkLst>
            <pc:docMk/>
            <pc:sldMk cId="3787021561" sldId="273"/>
            <ac:spMk id="9" creationId="{D8EBE09C-F5FD-48CD-B6C5-0C0316B0A1F2}"/>
          </ac:spMkLst>
        </pc:spChg>
      </pc:sldChg>
      <pc:sldChg chg="addSp delSp modSp mod">
        <pc:chgData name="Heather Fedirka" userId="07e1fc94-fd03-4b3a-a0a6-29acb945f757" providerId="ADAL" clId="{98E9911D-55DE-480B-8809-0426A35F8947}" dt="2024-08-12T17:21:36.117" v="29" actId="478"/>
        <pc:sldMkLst>
          <pc:docMk/>
          <pc:sldMk cId="690994446" sldId="277"/>
        </pc:sldMkLst>
        <pc:spChg chg="mod">
          <ac:chgData name="Heather Fedirka" userId="07e1fc94-fd03-4b3a-a0a6-29acb945f757" providerId="ADAL" clId="{98E9911D-55DE-480B-8809-0426A35F8947}" dt="2024-08-12T17:20:39.635" v="20" actId="20577"/>
          <ac:spMkLst>
            <pc:docMk/>
            <pc:sldMk cId="690994446" sldId="277"/>
            <ac:spMk id="2" creationId="{C6A927AE-21D6-4F97-A0B9-6A03F2F6877F}"/>
          </ac:spMkLst>
        </pc:spChg>
        <pc:spChg chg="add mod ord">
          <ac:chgData name="Heather Fedirka" userId="07e1fc94-fd03-4b3a-a0a6-29acb945f757" providerId="ADAL" clId="{98E9911D-55DE-480B-8809-0426A35F8947}" dt="2024-08-12T17:21:26.657" v="28" actId="1076"/>
          <ac:spMkLst>
            <pc:docMk/>
            <pc:sldMk cId="690994446" sldId="277"/>
            <ac:spMk id="3" creationId="{62422F3E-807F-83B4-6823-BB2DD46689EA}"/>
          </ac:spMkLst>
        </pc:spChg>
        <pc:spChg chg="add del mod">
          <ac:chgData name="Heather Fedirka" userId="07e1fc94-fd03-4b3a-a0a6-29acb945f757" providerId="ADAL" clId="{98E9911D-55DE-480B-8809-0426A35F8947}" dt="2024-08-12T17:17:14.360" v="6" actId="478"/>
          <ac:spMkLst>
            <pc:docMk/>
            <pc:sldMk cId="690994446" sldId="277"/>
            <ac:spMk id="6" creationId="{269A0CB7-C4A3-A7A3-3655-A576137D91EF}"/>
          </ac:spMkLst>
        </pc:spChg>
        <pc:spChg chg="add mod ord">
          <ac:chgData name="Heather Fedirka" userId="07e1fc94-fd03-4b3a-a0a6-29acb945f757" providerId="ADAL" clId="{98E9911D-55DE-480B-8809-0426A35F8947}" dt="2024-08-12T17:21:20.385" v="26" actId="14100"/>
          <ac:spMkLst>
            <pc:docMk/>
            <pc:sldMk cId="690994446" sldId="277"/>
            <ac:spMk id="8" creationId="{0BA6C3CB-0646-3283-F885-CFA08811AF0B}"/>
          </ac:spMkLst>
        </pc:spChg>
        <pc:spChg chg="del">
          <ac:chgData name="Heather Fedirka" userId="07e1fc94-fd03-4b3a-a0a6-29acb945f757" providerId="ADAL" clId="{98E9911D-55DE-480B-8809-0426A35F8947}" dt="2024-08-12T17:21:36.117" v="29" actId="478"/>
          <ac:spMkLst>
            <pc:docMk/>
            <pc:sldMk cId="690994446" sldId="277"/>
            <ac:spMk id="10" creationId="{D8EBE09C-F5FD-48CD-B6C5-0C0316B0A1F2}"/>
          </ac:spMkLst>
        </pc:spChg>
        <pc:spChg chg="mod">
          <ac:chgData name="Heather Fedirka" userId="07e1fc94-fd03-4b3a-a0a6-29acb945f757" providerId="ADAL" clId="{98E9911D-55DE-480B-8809-0426A35F8947}" dt="2024-08-12T17:17:40.659" v="15" actId="207"/>
          <ac:spMkLst>
            <pc:docMk/>
            <pc:sldMk cId="690994446" sldId="277"/>
            <ac:spMk id="31" creationId="{DAB1362D-F77E-4BB0-91A1-3065C20D7D2D}"/>
          </ac:spMkLst>
        </pc:spChg>
        <pc:grpChg chg="del mod">
          <ac:chgData name="Heather Fedirka" userId="07e1fc94-fd03-4b3a-a0a6-29acb945f757" providerId="ADAL" clId="{98E9911D-55DE-480B-8809-0426A35F8947}" dt="2024-08-12T17:17:33.983" v="14" actId="478"/>
          <ac:grpSpMkLst>
            <pc:docMk/>
            <pc:sldMk cId="690994446" sldId="277"/>
            <ac:grpSpMk id="9" creationId="{00000000-0000-0000-0000-000000000000}"/>
          </ac:grpSpMkLst>
        </pc:grpChg>
        <pc:picChg chg="add mod">
          <ac:chgData name="Heather Fedirka" userId="07e1fc94-fd03-4b3a-a0a6-29acb945f757" providerId="ADAL" clId="{98E9911D-55DE-480B-8809-0426A35F8947}" dt="2024-08-12T17:19:47.132" v="19" actId="1440"/>
          <ac:picMkLst>
            <pc:docMk/>
            <pc:sldMk cId="690994446" sldId="277"/>
            <ac:picMk id="12" creationId="{388E5400-18D8-DB52-BEC6-66E3FB201779}"/>
          </ac:picMkLst>
        </pc:picChg>
      </pc:sldChg>
      <pc:sldChg chg="modSp mod">
        <pc:chgData name="Heather Fedirka" userId="07e1fc94-fd03-4b3a-a0a6-29acb945f757" providerId="ADAL" clId="{98E9911D-55DE-480B-8809-0426A35F8947}" dt="2024-08-12T17:27:58.846" v="121" actId="6549"/>
        <pc:sldMkLst>
          <pc:docMk/>
          <pc:sldMk cId="249440702" sldId="280"/>
        </pc:sldMkLst>
        <pc:spChg chg="mod">
          <ac:chgData name="Heather Fedirka" userId="07e1fc94-fd03-4b3a-a0a6-29acb945f757" providerId="ADAL" clId="{98E9911D-55DE-480B-8809-0426A35F8947}" dt="2024-08-12T17:27:58.846" v="121" actId="6549"/>
          <ac:spMkLst>
            <pc:docMk/>
            <pc:sldMk cId="249440702" sldId="280"/>
            <ac:spMk id="2" creationId="{00000000-0000-0000-0000-000000000000}"/>
          </ac:spMkLst>
        </pc:spChg>
      </pc:sldChg>
      <pc:sldChg chg="delSp modSp mod">
        <pc:chgData name="Heather Fedirka" userId="07e1fc94-fd03-4b3a-a0a6-29acb945f757" providerId="ADAL" clId="{98E9911D-55DE-480B-8809-0426A35F8947}" dt="2024-08-12T17:28:36.955" v="123" actId="207"/>
        <pc:sldMkLst>
          <pc:docMk/>
          <pc:sldMk cId="829122976" sldId="281"/>
        </pc:sldMkLst>
        <pc:spChg chg="mod">
          <ac:chgData name="Heather Fedirka" userId="07e1fc94-fd03-4b3a-a0a6-29acb945f757" providerId="ADAL" clId="{98E9911D-55DE-480B-8809-0426A35F8947}" dt="2024-08-12T17:28:27.463" v="122" actId="207"/>
          <ac:spMkLst>
            <pc:docMk/>
            <pc:sldMk cId="829122976" sldId="281"/>
            <ac:spMk id="5" creationId="{DAB1362D-F77E-4BB0-91A1-3065C20D7D2D}"/>
          </ac:spMkLst>
        </pc:spChg>
        <pc:spChg chg="mod">
          <ac:chgData name="Heather Fedirka" userId="07e1fc94-fd03-4b3a-a0a6-29acb945f757" providerId="ADAL" clId="{98E9911D-55DE-480B-8809-0426A35F8947}" dt="2024-08-12T17:28:36.955" v="123" actId="207"/>
          <ac:spMkLst>
            <pc:docMk/>
            <pc:sldMk cId="829122976" sldId="281"/>
            <ac:spMk id="14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21:53.671" v="35" actId="478"/>
          <ac:spMkLst>
            <pc:docMk/>
            <pc:sldMk cId="829122976" sldId="281"/>
            <ac:spMk id="15" creationId="{D8EBE09C-F5FD-48CD-B6C5-0C0316B0A1F2}"/>
          </ac:spMkLst>
        </pc:spChg>
      </pc:sldChg>
      <pc:sldChg chg="delSp modSp mod">
        <pc:chgData name="Heather Fedirka" userId="07e1fc94-fd03-4b3a-a0a6-29acb945f757" providerId="ADAL" clId="{98E9911D-55DE-480B-8809-0426A35F8947}" dt="2024-08-12T17:28:59.393" v="125" actId="207"/>
        <pc:sldMkLst>
          <pc:docMk/>
          <pc:sldMk cId="572370668" sldId="282"/>
        </pc:sldMkLst>
        <pc:spChg chg="mod">
          <ac:chgData name="Heather Fedirka" userId="07e1fc94-fd03-4b3a-a0a6-29acb945f757" providerId="ADAL" clId="{98E9911D-55DE-480B-8809-0426A35F8947}" dt="2024-08-12T17:28:59.393" v="125" actId="207"/>
          <ac:spMkLst>
            <pc:docMk/>
            <pc:sldMk cId="572370668" sldId="282"/>
            <ac:spMk id="5" creationId="{DAB1362D-F77E-4BB0-91A1-3065C20D7D2D}"/>
          </ac:spMkLst>
        </pc:spChg>
        <pc:spChg chg="del">
          <ac:chgData name="Heather Fedirka" userId="07e1fc94-fd03-4b3a-a0a6-29acb945f757" providerId="ADAL" clId="{98E9911D-55DE-480B-8809-0426A35F8947}" dt="2024-08-12T17:21:57.052" v="36" actId="478"/>
          <ac:spMkLst>
            <pc:docMk/>
            <pc:sldMk cId="572370668" sldId="282"/>
            <ac:spMk id="17" creationId="{D8EBE09C-F5FD-48CD-B6C5-0C0316B0A1F2}"/>
          </ac:spMkLst>
        </pc:spChg>
      </pc:sldChg>
      <pc:sldChg chg="modSp mod">
        <pc:chgData name="Heather Fedirka" userId="07e1fc94-fd03-4b3a-a0a6-29acb945f757" providerId="ADAL" clId="{98E9911D-55DE-480B-8809-0426A35F8947}" dt="2024-08-12T17:28:48.976" v="124" actId="6549"/>
        <pc:sldMkLst>
          <pc:docMk/>
          <pc:sldMk cId="4286770594" sldId="283"/>
        </pc:sldMkLst>
        <pc:spChg chg="mod">
          <ac:chgData name="Heather Fedirka" userId="07e1fc94-fd03-4b3a-a0a6-29acb945f757" providerId="ADAL" clId="{98E9911D-55DE-480B-8809-0426A35F8947}" dt="2024-08-12T17:28:48.976" v="124" actId="6549"/>
          <ac:spMkLst>
            <pc:docMk/>
            <pc:sldMk cId="4286770594" sldId="283"/>
            <ac:spMk id="2" creationId="{00000000-0000-0000-0000-000000000000}"/>
          </ac:spMkLst>
        </pc:spChg>
      </pc:sldChg>
      <pc:sldChg chg="modSp mod">
        <pc:chgData name="Heather Fedirka" userId="07e1fc94-fd03-4b3a-a0a6-29acb945f757" providerId="ADAL" clId="{98E9911D-55DE-480B-8809-0426A35F8947}" dt="2024-08-12T17:29:07.147" v="126" actId="6549"/>
        <pc:sldMkLst>
          <pc:docMk/>
          <pc:sldMk cId="1975072963" sldId="284"/>
        </pc:sldMkLst>
        <pc:spChg chg="mod">
          <ac:chgData name="Heather Fedirka" userId="07e1fc94-fd03-4b3a-a0a6-29acb945f757" providerId="ADAL" clId="{98E9911D-55DE-480B-8809-0426A35F8947}" dt="2024-08-12T17:29:07.147" v="126" actId="6549"/>
          <ac:spMkLst>
            <pc:docMk/>
            <pc:sldMk cId="1975072963" sldId="284"/>
            <ac:spMk id="2" creationId="{00000000-0000-0000-0000-000000000000}"/>
          </ac:spMkLst>
        </pc:spChg>
      </pc:sldChg>
      <pc:sldChg chg="delSp del mod">
        <pc:chgData name="Heather Fedirka" userId="07e1fc94-fd03-4b3a-a0a6-29acb945f757" providerId="ADAL" clId="{98E9911D-55DE-480B-8809-0426A35F8947}" dt="2024-08-12T17:39:56.638" v="311" actId="47"/>
        <pc:sldMkLst>
          <pc:docMk/>
          <pc:sldMk cId="3119347466" sldId="285"/>
        </pc:sldMkLst>
        <pc:spChg chg="del">
          <ac:chgData name="Heather Fedirka" userId="07e1fc94-fd03-4b3a-a0a6-29acb945f757" providerId="ADAL" clId="{98E9911D-55DE-480B-8809-0426A35F8947}" dt="2024-08-12T17:22:12.436" v="41" actId="478"/>
          <ac:spMkLst>
            <pc:docMk/>
            <pc:sldMk cId="3119347466" sldId="285"/>
            <ac:spMk id="10" creationId="{D8EBE09C-F5FD-48CD-B6C5-0C0316B0A1F2}"/>
          </ac:spMkLst>
        </pc:spChg>
      </pc:sldChg>
      <pc:sldChg chg="delSp del mod">
        <pc:chgData name="Heather Fedirka" userId="07e1fc94-fd03-4b3a-a0a6-29acb945f757" providerId="ADAL" clId="{98E9911D-55DE-480B-8809-0426A35F8947}" dt="2024-08-12T17:44:10.119" v="403" actId="47"/>
        <pc:sldMkLst>
          <pc:docMk/>
          <pc:sldMk cId="4228976458" sldId="287"/>
        </pc:sldMkLst>
        <pc:spChg chg="del">
          <ac:chgData name="Heather Fedirka" userId="07e1fc94-fd03-4b3a-a0a6-29acb945f757" providerId="ADAL" clId="{98E9911D-55DE-480B-8809-0426A35F8947}" dt="2024-08-12T17:22:15.715" v="42" actId="478"/>
          <ac:spMkLst>
            <pc:docMk/>
            <pc:sldMk cId="4228976458" sldId="287"/>
            <ac:spMk id="14" creationId="{D8EBE09C-F5FD-48CD-B6C5-0C0316B0A1F2}"/>
          </ac:spMkLst>
        </pc:spChg>
      </pc:sldChg>
      <pc:sldChg chg="delSp del mod">
        <pc:chgData name="Heather Fedirka" userId="07e1fc94-fd03-4b3a-a0a6-29acb945f757" providerId="ADAL" clId="{98E9911D-55DE-480B-8809-0426A35F8947}" dt="2024-08-12T17:44:12.285" v="404" actId="47"/>
        <pc:sldMkLst>
          <pc:docMk/>
          <pc:sldMk cId="1757503959" sldId="288"/>
        </pc:sldMkLst>
        <pc:spChg chg="del">
          <ac:chgData name="Heather Fedirka" userId="07e1fc94-fd03-4b3a-a0a6-29acb945f757" providerId="ADAL" clId="{98E9911D-55DE-480B-8809-0426A35F8947}" dt="2024-08-12T17:22:18.273" v="43" actId="478"/>
          <ac:spMkLst>
            <pc:docMk/>
            <pc:sldMk cId="1757503959" sldId="288"/>
            <ac:spMk id="16" creationId="{D8EBE09C-F5FD-48CD-B6C5-0C0316B0A1F2}"/>
          </ac:spMkLst>
        </pc:spChg>
      </pc:sldChg>
      <pc:sldChg chg="delSp del mod">
        <pc:chgData name="Heather Fedirka" userId="07e1fc94-fd03-4b3a-a0a6-29acb945f757" providerId="ADAL" clId="{98E9911D-55DE-480B-8809-0426A35F8947}" dt="2024-08-12T17:44:14.028" v="405" actId="47"/>
        <pc:sldMkLst>
          <pc:docMk/>
          <pc:sldMk cId="4258154697" sldId="289"/>
        </pc:sldMkLst>
        <pc:spChg chg="del">
          <ac:chgData name="Heather Fedirka" userId="07e1fc94-fd03-4b3a-a0a6-29acb945f757" providerId="ADAL" clId="{98E9911D-55DE-480B-8809-0426A35F8947}" dt="2024-08-12T17:22:21.258" v="44" actId="478"/>
          <ac:spMkLst>
            <pc:docMk/>
            <pc:sldMk cId="4258154697" sldId="289"/>
            <ac:spMk id="23" creationId="{D8EBE09C-F5FD-48CD-B6C5-0C0316B0A1F2}"/>
          </ac:spMkLst>
        </pc:spChg>
      </pc:sldChg>
      <pc:sldChg chg="del">
        <pc:chgData name="Heather Fedirka" userId="07e1fc94-fd03-4b3a-a0a6-29acb945f757" providerId="ADAL" clId="{98E9911D-55DE-480B-8809-0426A35F8947}" dt="2024-08-12T17:44:15.026" v="406" actId="47"/>
        <pc:sldMkLst>
          <pc:docMk/>
          <pc:sldMk cId="1480010357" sldId="290"/>
        </pc:sldMkLst>
      </pc:sldChg>
      <pc:sldChg chg="delSp mod">
        <pc:chgData name="Heather Fedirka" userId="07e1fc94-fd03-4b3a-a0a6-29acb945f757" providerId="ADAL" clId="{98E9911D-55DE-480B-8809-0426A35F8947}" dt="2024-08-12T17:22:24.129" v="45" actId="478"/>
        <pc:sldMkLst>
          <pc:docMk/>
          <pc:sldMk cId="2872462781" sldId="291"/>
        </pc:sldMkLst>
        <pc:spChg chg="del">
          <ac:chgData name="Heather Fedirka" userId="07e1fc94-fd03-4b3a-a0a6-29acb945f757" providerId="ADAL" clId="{98E9911D-55DE-480B-8809-0426A35F8947}" dt="2024-08-12T17:22:24.129" v="45" actId="478"/>
          <ac:spMkLst>
            <pc:docMk/>
            <pc:sldMk cId="2872462781" sldId="291"/>
            <ac:spMk id="7" creationId="{D8EBE09C-F5FD-48CD-B6C5-0C0316B0A1F2}"/>
          </ac:spMkLst>
        </pc:spChg>
      </pc:sldChg>
      <pc:sldChg chg="modSp mod">
        <pc:chgData name="Heather Fedirka" userId="07e1fc94-fd03-4b3a-a0a6-29acb945f757" providerId="ADAL" clId="{98E9911D-55DE-480B-8809-0426A35F8947}" dt="2024-08-12T17:10:29.396" v="0" actId="207"/>
        <pc:sldMkLst>
          <pc:docMk/>
          <pc:sldMk cId="1421861387" sldId="298"/>
        </pc:sldMkLst>
        <pc:spChg chg="mod">
          <ac:chgData name="Heather Fedirka" userId="07e1fc94-fd03-4b3a-a0a6-29acb945f757" providerId="ADAL" clId="{98E9911D-55DE-480B-8809-0426A35F8947}" dt="2024-08-12T17:10:29.396" v="0" actId="207"/>
          <ac:spMkLst>
            <pc:docMk/>
            <pc:sldMk cId="1421861387" sldId="298"/>
            <ac:spMk id="6" creationId="{3192007B-33ED-45B7-A3E4-CF3572F90B72}"/>
          </ac:spMkLst>
        </pc:spChg>
      </pc:sldChg>
      <pc:sldChg chg="addSp delSp modSp mod">
        <pc:chgData name="Heather Fedirka" userId="07e1fc94-fd03-4b3a-a0a6-29acb945f757" providerId="ADAL" clId="{98E9911D-55DE-480B-8809-0426A35F8947}" dt="2024-08-12T17:29:58.173" v="129" actId="207"/>
        <pc:sldMkLst>
          <pc:docMk/>
          <pc:sldMk cId="3674263552" sldId="299"/>
        </pc:sldMkLst>
        <pc:spChg chg="add mod">
          <ac:chgData name="Heather Fedirka" userId="07e1fc94-fd03-4b3a-a0a6-29acb945f757" providerId="ADAL" clId="{98E9911D-55DE-480B-8809-0426A35F8947}" dt="2024-08-12T17:29:53.792" v="128"/>
          <ac:spMkLst>
            <pc:docMk/>
            <pc:sldMk cId="3674263552" sldId="299"/>
            <ac:spMk id="6" creationId="{CCE9E8F4-B159-EDBD-9497-F305AF489845}"/>
          </ac:spMkLst>
        </pc:spChg>
        <pc:spChg chg="add mod">
          <ac:chgData name="Heather Fedirka" userId="07e1fc94-fd03-4b3a-a0a6-29acb945f757" providerId="ADAL" clId="{98E9911D-55DE-480B-8809-0426A35F8947}" dt="2024-08-12T17:29:53.792" v="128"/>
          <ac:spMkLst>
            <pc:docMk/>
            <pc:sldMk cId="3674263552" sldId="299"/>
            <ac:spMk id="8" creationId="{8A10A5C1-5B57-86F7-92DA-4E87CBA2338F}"/>
          </ac:spMkLst>
        </pc:spChg>
        <pc:spChg chg="del">
          <ac:chgData name="Heather Fedirka" userId="07e1fc94-fd03-4b3a-a0a6-29acb945f757" providerId="ADAL" clId="{98E9911D-55DE-480B-8809-0426A35F8947}" dt="2024-08-12T17:22:00.607" v="37" actId="478"/>
          <ac:spMkLst>
            <pc:docMk/>
            <pc:sldMk cId="3674263552" sldId="299"/>
            <ac:spMk id="10" creationId="{D8EBE09C-F5FD-48CD-B6C5-0C0316B0A1F2}"/>
          </ac:spMkLst>
        </pc:spChg>
        <pc:spChg chg="mod">
          <ac:chgData name="Heather Fedirka" userId="07e1fc94-fd03-4b3a-a0a6-29acb945f757" providerId="ADAL" clId="{98E9911D-55DE-480B-8809-0426A35F8947}" dt="2024-08-12T17:29:58.173" v="129" actId="207"/>
          <ac:spMkLst>
            <pc:docMk/>
            <pc:sldMk cId="3674263552" sldId="299"/>
            <ac:spMk id="31" creationId="{DAB1362D-F77E-4BB0-91A1-3065C20D7D2D}"/>
          </ac:spMkLst>
        </pc:spChg>
        <pc:grpChg chg="del">
          <ac:chgData name="Heather Fedirka" userId="07e1fc94-fd03-4b3a-a0a6-29acb945f757" providerId="ADAL" clId="{98E9911D-55DE-480B-8809-0426A35F8947}" dt="2024-08-12T17:29:39.843" v="127" actId="478"/>
          <ac:grpSpMkLst>
            <pc:docMk/>
            <pc:sldMk cId="3674263552" sldId="299"/>
            <ac:grpSpMk id="9" creationId="{00000000-0000-0000-0000-000000000000}"/>
          </ac:grpSpMkLst>
        </pc:grpChg>
        <pc:picChg chg="add mod">
          <ac:chgData name="Heather Fedirka" userId="07e1fc94-fd03-4b3a-a0a6-29acb945f757" providerId="ADAL" clId="{98E9911D-55DE-480B-8809-0426A35F8947}" dt="2024-08-12T17:29:53.792" v="128"/>
          <ac:picMkLst>
            <pc:docMk/>
            <pc:sldMk cId="3674263552" sldId="299"/>
            <ac:picMk id="3" creationId="{F095FB28-AE9A-9F2A-E11E-8B3A8C5C6517}"/>
          </ac:picMkLst>
        </pc:picChg>
      </pc:sldChg>
      <pc:sldChg chg="addSp delSp modSp mod">
        <pc:chgData name="Heather Fedirka" userId="07e1fc94-fd03-4b3a-a0a6-29acb945f757" providerId="ADAL" clId="{98E9911D-55DE-480B-8809-0426A35F8947}" dt="2024-08-12T17:30:31.795" v="134" actId="207"/>
        <pc:sldMkLst>
          <pc:docMk/>
          <pc:sldMk cId="3601680921" sldId="300"/>
        </pc:sldMkLst>
        <pc:spChg chg="add mod">
          <ac:chgData name="Heather Fedirka" userId="07e1fc94-fd03-4b3a-a0a6-29acb945f757" providerId="ADAL" clId="{98E9911D-55DE-480B-8809-0426A35F8947}" dt="2024-08-12T17:30:27.504" v="133"/>
          <ac:spMkLst>
            <pc:docMk/>
            <pc:sldMk cId="3601680921" sldId="300"/>
            <ac:spMk id="6" creationId="{5B4B036F-DA00-A97E-BD23-E696FD19AC1A}"/>
          </ac:spMkLst>
        </pc:spChg>
        <pc:spChg chg="add mod">
          <ac:chgData name="Heather Fedirka" userId="07e1fc94-fd03-4b3a-a0a6-29acb945f757" providerId="ADAL" clId="{98E9911D-55DE-480B-8809-0426A35F8947}" dt="2024-08-12T17:30:27.504" v="133"/>
          <ac:spMkLst>
            <pc:docMk/>
            <pc:sldMk cId="3601680921" sldId="300"/>
            <ac:spMk id="8" creationId="{6C2E08D2-F273-8813-FCBF-FAEAD46D44B6}"/>
          </ac:spMkLst>
        </pc:spChg>
        <pc:spChg chg="del">
          <ac:chgData name="Heather Fedirka" userId="07e1fc94-fd03-4b3a-a0a6-29acb945f757" providerId="ADAL" clId="{98E9911D-55DE-480B-8809-0426A35F8947}" dt="2024-08-12T17:22:03.431" v="38" actId="478"/>
          <ac:spMkLst>
            <pc:docMk/>
            <pc:sldMk cId="3601680921" sldId="300"/>
            <ac:spMk id="9" creationId="{D8EBE09C-F5FD-48CD-B6C5-0C0316B0A1F2}"/>
          </ac:spMkLst>
        </pc:spChg>
        <pc:spChg chg="del">
          <ac:chgData name="Heather Fedirka" userId="07e1fc94-fd03-4b3a-a0a6-29acb945f757" providerId="ADAL" clId="{98E9911D-55DE-480B-8809-0426A35F8947}" dt="2024-08-12T17:30:17.831" v="132" actId="478"/>
          <ac:spMkLst>
            <pc:docMk/>
            <pc:sldMk cId="3601680921" sldId="300"/>
            <ac:spMk id="12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0:17.831" v="132" actId="478"/>
          <ac:spMkLst>
            <pc:docMk/>
            <pc:sldMk cId="3601680921" sldId="300"/>
            <ac:spMk id="13" creationId="{00000000-0000-0000-0000-000000000000}"/>
          </ac:spMkLst>
        </pc:spChg>
        <pc:spChg chg="mod">
          <ac:chgData name="Heather Fedirka" userId="07e1fc94-fd03-4b3a-a0a6-29acb945f757" providerId="ADAL" clId="{98E9911D-55DE-480B-8809-0426A35F8947}" dt="2024-08-12T17:30:31.795" v="134" actId="207"/>
          <ac:spMkLst>
            <pc:docMk/>
            <pc:sldMk cId="3601680921" sldId="300"/>
            <ac:spMk id="31" creationId="{DAB1362D-F77E-4BB0-91A1-3065C20D7D2D}"/>
          </ac:spMkLst>
        </pc:spChg>
        <pc:picChg chg="del">
          <ac:chgData name="Heather Fedirka" userId="07e1fc94-fd03-4b3a-a0a6-29acb945f757" providerId="ADAL" clId="{98E9911D-55DE-480B-8809-0426A35F8947}" dt="2024-08-12T17:30:17.831" v="132" actId="478"/>
          <ac:picMkLst>
            <pc:docMk/>
            <pc:sldMk cId="3601680921" sldId="300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98E9911D-55DE-480B-8809-0426A35F8947}" dt="2024-08-12T17:30:27.504" v="133"/>
          <ac:picMkLst>
            <pc:docMk/>
            <pc:sldMk cId="3601680921" sldId="300"/>
            <ac:picMk id="4" creationId="{8A4F8777-84F5-2F3D-11EA-C7687F402397}"/>
          </ac:picMkLst>
        </pc:picChg>
      </pc:sldChg>
      <pc:sldChg chg="addSp delSp modSp mod">
        <pc:chgData name="Heather Fedirka" userId="07e1fc94-fd03-4b3a-a0a6-29acb945f757" providerId="ADAL" clId="{98E9911D-55DE-480B-8809-0426A35F8947}" dt="2024-08-12T17:34:27.801" v="201" actId="207"/>
        <pc:sldMkLst>
          <pc:docMk/>
          <pc:sldMk cId="1128308854" sldId="302"/>
        </pc:sldMkLst>
        <pc:spChg chg="mod">
          <ac:chgData name="Heather Fedirka" userId="07e1fc94-fd03-4b3a-a0a6-29acb945f757" providerId="ADAL" clId="{98E9911D-55DE-480B-8809-0426A35F8947}" dt="2024-08-12T17:34:27.801" v="201" actId="207"/>
          <ac:spMkLst>
            <pc:docMk/>
            <pc:sldMk cId="1128308854" sldId="302"/>
            <ac:spMk id="5" creationId="{DAB1362D-F77E-4BB0-91A1-3065C20D7D2D}"/>
          </ac:spMkLst>
        </pc:spChg>
        <pc:spChg chg="add del mod">
          <ac:chgData name="Heather Fedirka" userId="07e1fc94-fd03-4b3a-a0a6-29acb945f757" providerId="ADAL" clId="{98E9911D-55DE-480B-8809-0426A35F8947}" dt="2024-08-12T17:32:35.314" v="191" actId="478"/>
          <ac:spMkLst>
            <pc:docMk/>
            <pc:sldMk cId="1128308854" sldId="302"/>
            <ac:spMk id="10" creationId="{6A067E84-F361-272E-7EBC-8D0169576686}"/>
          </ac:spMkLst>
        </pc:spChg>
        <pc:spChg chg="del">
          <ac:chgData name="Heather Fedirka" userId="07e1fc94-fd03-4b3a-a0a6-29acb945f757" providerId="ADAL" clId="{98E9911D-55DE-480B-8809-0426A35F8947}" dt="2024-08-12T17:22:07.165" v="39" actId="478"/>
          <ac:spMkLst>
            <pc:docMk/>
            <pc:sldMk cId="1128308854" sldId="302"/>
            <ac:spMk id="13" creationId="{D8EBE09C-F5FD-48CD-B6C5-0C0316B0A1F2}"/>
          </ac:spMkLst>
        </pc:spChg>
        <pc:spChg chg="del">
          <ac:chgData name="Heather Fedirka" userId="07e1fc94-fd03-4b3a-a0a6-29acb945f757" providerId="ADAL" clId="{98E9911D-55DE-480B-8809-0426A35F8947}" dt="2024-08-12T17:34:19.150" v="195" actId="478"/>
          <ac:spMkLst>
            <pc:docMk/>
            <pc:sldMk cId="1128308854" sldId="302"/>
            <ac:spMk id="16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4:23.781" v="199" actId="478"/>
          <ac:spMkLst>
            <pc:docMk/>
            <pc:sldMk cId="1128308854" sldId="302"/>
            <ac:spMk id="17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4:17.499" v="194" actId="478"/>
          <ac:spMkLst>
            <pc:docMk/>
            <pc:sldMk cId="1128308854" sldId="302"/>
            <ac:spMk id="19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4:16.380" v="193" actId="478"/>
          <ac:spMkLst>
            <pc:docMk/>
            <pc:sldMk cId="1128308854" sldId="302"/>
            <ac:spMk id="21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4:24.756" v="200" actId="478"/>
          <ac:spMkLst>
            <pc:docMk/>
            <pc:sldMk cId="1128308854" sldId="302"/>
            <ac:spMk id="22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4:22.815" v="198" actId="478"/>
          <ac:spMkLst>
            <pc:docMk/>
            <pc:sldMk cId="1128308854" sldId="302"/>
            <ac:spMk id="23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4:21.527" v="197" actId="478"/>
          <ac:spMkLst>
            <pc:docMk/>
            <pc:sldMk cId="1128308854" sldId="302"/>
            <ac:spMk id="24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34:19.874" v="196" actId="478"/>
          <ac:spMkLst>
            <pc:docMk/>
            <pc:sldMk cId="1128308854" sldId="302"/>
            <ac:spMk id="25" creationId="{00000000-0000-0000-0000-000000000000}"/>
          </ac:spMkLst>
        </pc:spChg>
        <pc:picChg chg="del">
          <ac:chgData name="Heather Fedirka" userId="07e1fc94-fd03-4b3a-a0a6-29acb945f757" providerId="ADAL" clId="{98E9911D-55DE-480B-8809-0426A35F8947}" dt="2024-08-12T17:31:02.953" v="135" actId="478"/>
          <ac:picMkLst>
            <pc:docMk/>
            <pc:sldMk cId="1128308854" sldId="302"/>
            <ac:picMk id="7" creationId="{00000000-0000-0000-0000-000000000000}"/>
          </ac:picMkLst>
        </pc:picChg>
        <pc:picChg chg="del">
          <ac:chgData name="Heather Fedirka" userId="07e1fc94-fd03-4b3a-a0a6-29acb945f757" providerId="ADAL" clId="{98E9911D-55DE-480B-8809-0426A35F8947}" dt="2024-08-12T17:31:04.767" v="136" actId="478"/>
          <ac:picMkLst>
            <pc:docMk/>
            <pc:sldMk cId="1128308854" sldId="302"/>
            <ac:picMk id="8" creationId="{00000000-0000-0000-0000-000000000000}"/>
          </ac:picMkLst>
        </pc:picChg>
        <pc:picChg chg="del">
          <ac:chgData name="Heather Fedirka" userId="07e1fc94-fd03-4b3a-a0a6-29acb945f757" providerId="ADAL" clId="{98E9911D-55DE-480B-8809-0426A35F8947}" dt="2024-08-12T17:31:05.775" v="137" actId="478"/>
          <ac:picMkLst>
            <pc:docMk/>
            <pc:sldMk cId="1128308854" sldId="302"/>
            <ac:picMk id="9" creationId="{00000000-0000-0000-0000-000000000000}"/>
          </ac:picMkLst>
        </pc:picChg>
      </pc:sldChg>
      <pc:sldChg chg="modSp add del mod">
        <pc:chgData name="Heather Fedirka" userId="07e1fc94-fd03-4b3a-a0a6-29acb945f757" providerId="ADAL" clId="{98E9911D-55DE-480B-8809-0426A35F8947}" dt="2024-08-12T17:42:04.990" v="319" actId="47"/>
        <pc:sldMkLst>
          <pc:docMk/>
          <pc:sldMk cId="156695656" sldId="303"/>
        </pc:sldMkLst>
        <pc:spChg chg="mod">
          <ac:chgData name="Heather Fedirka" userId="07e1fc94-fd03-4b3a-a0a6-29acb945f757" providerId="ADAL" clId="{98E9911D-55DE-480B-8809-0426A35F8947}" dt="2024-08-12T17:41:04.616" v="316" actId="6549"/>
          <ac:spMkLst>
            <pc:docMk/>
            <pc:sldMk cId="156695656" sldId="303"/>
            <ac:spMk id="2" creationId="{C6A927AE-21D6-4F97-A0B9-6A03F2F6877F}"/>
          </ac:spMkLst>
        </pc:spChg>
      </pc:sldChg>
      <pc:sldChg chg="delSp mod">
        <pc:chgData name="Heather Fedirka" userId="07e1fc94-fd03-4b3a-a0a6-29acb945f757" providerId="ADAL" clId="{98E9911D-55DE-480B-8809-0426A35F8947}" dt="2024-08-12T17:22:10.212" v="40" actId="478"/>
        <pc:sldMkLst>
          <pc:docMk/>
          <pc:sldMk cId="1018726565" sldId="305"/>
        </pc:sldMkLst>
        <pc:spChg chg="del">
          <ac:chgData name="Heather Fedirka" userId="07e1fc94-fd03-4b3a-a0a6-29acb945f757" providerId="ADAL" clId="{98E9911D-55DE-480B-8809-0426A35F8947}" dt="2024-08-12T17:22:10.212" v="40" actId="478"/>
          <ac:spMkLst>
            <pc:docMk/>
            <pc:sldMk cId="1018726565" sldId="305"/>
            <ac:spMk id="7" creationId="{D8EBE09C-F5FD-48CD-B6C5-0C0316B0A1F2}"/>
          </ac:spMkLst>
        </pc:spChg>
      </pc:sldChg>
      <pc:sldChg chg="addSp delSp modSp mod">
        <pc:chgData name="Heather Fedirka" userId="07e1fc94-fd03-4b3a-a0a6-29acb945f757" providerId="ADAL" clId="{98E9911D-55DE-480B-8809-0426A35F8947}" dt="2024-08-12T17:45:56.195" v="419" actId="207"/>
        <pc:sldMkLst>
          <pc:docMk/>
          <pc:sldMk cId="4255573996" sldId="306"/>
        </pc:sldMkLst>
        <pc:spChg chg="add mod">
          <ac:chgData name="Heather Fedirka" userId="07e1fc94-fd03-4b3a-a0a6-29acb945f757" providerId="ADAL" clId="{98E9911D-55DE-480B-8809-0426A35F8947}" dt="2024-08-12T17:45:30.990" v="416" actId="1076"/>
          <ac:spMkLst>
            <pc:docMk/>
            <pc:sldMk cId="4255573996" sldId="306"/>
            <ac:spMk id="6" creationId="{25683DCB-7149-54E9-2360-023210DC04C9}"/>
          </ac:spMkLst>
        </pc:spChg>
        <pc:spChg chg="add mod">
          <ac:chgData name="Heather Fedirka" userId="07e1fc94-fd03-4b3a-a0a6-29acb945f757" providerId="ADAL" clId="{98E9911D-55DE-480B-8809-0426A35F8947}" dt="2024-08-12T17:45:30.990" v="416" actId="1076"/>
          <ac:spMkLst>
            <pc:docMk/>
            <pc:sldMk cId="4255573996" sldId="306"/>
            <ac:spMk id="8" creationId="{AF72BF0E-59EA-DF6F-4C47-01BDE8EBE187}"/>
          </ac:spMkLst>
        </pc:spChg>
        <pc:spChg chg="del">
          <ac:chgData name="Heather Fedirka" userId="07e1fc94-fd03-4b3a-a0a6-29acb945f757" providerId="ADAL" clId="{98E9911D-55DE-480B-8809-0426A35F8947}" dt="2024-08-12T17:22:26.365" v="46" actId="478"/>
          <ac:spMkLst>
            <pc:docMk/>
            <pc:sldMk cId="4255573996" sldId="306"/>
            <ac:spMk id="10" creationId="{D8EBE09C-F5FD-48CD-B6C5-0C0316B0A1F2}"/>
          </ac:spMkLst>
        </pc:spChg>
        <pc:spChg chg="mod">
          <ac:chgData name="Heather Fedirka" userId="07e1fc94-fd03-4b3a-a0a6-29acb945f757" providerId="ADAL" clId="{98E9911D-55DE-480B-8809-0426A35F8947}" dt="2024-08-12T17:45:56.195" v="419" actId="207"/>
          <ac:spMkLst>
            <pc:docMk/>
            <pc:sldMk cId="4255573996" sldId="306"/>
            <ac:spMk id="31" creationId="{DAB1362D-F77E-4BB0-91A1-3065C20D7D2D}"/>
          </ac:spMkLst>
        </pc:spChg>
        <pc:grpChg chg="del">
          <ac:chgData name="Heather Fedirka" userId="07e1fc94-fd03-4b3a-a0a6-29acb945f757" providerId="ADAL" clId="{98E9911D-55DE-480B-8809-0426A35F8947}" dt="2024-08-12T17:45:09.501" v="411" actId="478"/>
          <ac:grpSpMkLst>
            <pc:docMk/>
            <pc:sldMk cId="4255573996" sldId="306"/>
            <ac:grpSpMk id="9" creationId="{00000000-0000-0000-0000-000000000000}"/>
          </ac:grpSpMkLst>
        </pc:grpChg>
        <pc:picChg chg="add mod">
          <ac:chgData name="Heather Fedirka" userId="07e1fc94-fd03-4b3a-a0a6-29acb945f757" providerId="ADAL" clId="{98E9911D-55DE-480B-8809-0426A35F8947}" dt="2024-08-12T17:45:30.990" v="416" actId="1076"/>
          <ac:picMkLst>
            <pc:docMk/>
            <pc:sldMk cId="4255573996" sldId="306"/>
            <ac:picMk id="3" creationId="{B3BD2BD3-092C-96C1-B32F-662DC0F3E514}"/>
          </ac:picMkLst>
        </pc:picChg>
      </pc:sldChg>
      <pc:sldChg chg="addSp delSp modSp mod">
        <pc:chgData name="Heather Fedirka" userId="07e1fc94-fd03-4b3a-a0a6-29acb945f757" providerId="ADAL" clId="{98E9911D-55DE-480B-8809-0426A35F8947}" dt="2024-08-12T17:46:00.373" v="420" actId="207"/>
        <pc:sldMkLst>
          <pc:docMk/>
          <pc:sldMk cId="2726278244" sldId="307"/>
        </pc:sldMkLst>
        <pc:spChg chg="add mod">
          <ac:chgData name="Heather Fedirka" userId="07e1fc94-fd03-4b3a-a0a6-29acb945f757" providerId="ADAL" clId="{98E9911D-55DE-480B-8809-0426A35F8947}" dt="2024-08-12T17:45:48.885" v="418" actId="1076"/>
          <ac:spMkLst>
            <pc:docMk/>
            <pc:sldMk cId="2726278244" sldId="307"/>
            <ac:spMk id="6" creationId="{BF2E749A-D27C-0D50-0170-8BFBED86BE06}"/>
          </ac:spMkLst>
        </pc:spChg>
        <pc:spChg chg="add mod">
          <ac:chgData name="Heather Fedirka" userId="07e1fc94-fd03-4b3a-a0a6-29acb945f757" providerId="ADAL" clId="{98E9911D-55DE-480B-8809-0426A35F8947}" dt="2024-08-12T17:45:48.885" v="418" actId="1076"/>
          <ac:spMkLst>
            <pc:docMk/>
            <pc:sldMk cId="2726278244" sldId="307"/>
            <ac:spMk id="8" creationId="{8B467BA8-462B-F08C-F0D7-CF6C196C86C0}"/>
          </ac:spMkLst>
        </pc:spChg>
        <pc:spChg chg="del">
          <ac:chgData name="Heather Fedirka" userId="07e1fc94-fd03-4b3a-a0a6-29acb945f757" providerId="ADAL" clId="{98E9911D-55DE-480B-8809-0426A35F8947}" dt="2024-08-12T17:22:29.259" v="47" actId="478"/>
          <ac:spMkLst>
            <pc:docMk/>
            <pc:sldMk cId="2726278244" sldId="307"/>
            <ac:spMk id="9" creationId="{D8EBE09C-F5FD-48CD-B6C5-0C0316B0A1F2}"/>
          </ac:spMkLst>
        </pc:spChg>
        <pc:spChg chg="del">
          <ac:chgData name="Heather Fedirka" userId="07e1fc94-fd03-4b3a-a0a6-29acb945f757" providerId="ADAL" clId="{98E9911D-55DE-480B-8809-0426A35F8947}" dt="2024-08-12T17:45:13.248" v="414" actId="478"/>
          <ac:spMkLst>
            <pc:docMk/>
            <pc:sldMk cId="2726278244" sldId="307"/>
            <ac:spMk id="12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45:12.678" v="413" actId="478"/>
          <ac:spMkLst>
            <pc:docMk/>
            <pc:sldMk cId="2726278244" sldId="307"/>
            <ac:spMk id="13" creationId="{00000000-0000-0000-0000-000000000000}"/>
          </ac:spMkLst>
        </pc:spChg>
        <pc:spChg chg="mod">
          <ac:chgData name="Heather Fedirka" userId="07e1fc94-fd03-4b3a-a0a6-29acb945f757" providerId="ADAL" clId="{98E9911D-55DE-480B-8809-0426A35F8947}" dt="2024-08-12T17:46:00.373" v="420" actId="207"/>
          <ac:spMkLst>
            <pc:docMk/>
            <pc:sldMk cId="2726278244" sldId="307"/>
            <ac:spMk id="31" creationId="{DAB1362D-F77E-4BB0-91A1-3065C20D7D2D}"/>
          </ac:spMkLst>
        </pc:spChg>
        <pc:picChg chg="del">
          <ac:chgData name="Heather Fedirka" userId="07e1fc94-fd03-4b3a-a0a6-29acb945f757" providerId="ADAL" clId="{98E9911D-55DE-480B-8809-0426A35F8947}" dt="2024-08-12T17:45:11.592" v="412" actId="478"/>
          <ac:picMkLst>
            <pc:docMk/>
            <pc:sldMk cId="2726278244" sldId="307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98E9911D-55DE-480B-8809-0426A35F8947}" dt="2024-08-12T17:45:48.885" v="418" actId="1076"/>
          <ac:picMkLst>
            <pc:docMk/>
            <pc:sldMk cId="2726278244" sldId="307"/>
            <ac:picMk id="4" creationId="{A3F5456D-ACC0-04FA-221C-0C662D04E634}"/>
          </ac:picMkLst>
        </pc:picChg>
      </pc:sldChg>
      <pc:sldChg chg="delSp modSp mod">
        <pc:chgData name="Heather Fedirka" userId="07e1fc94-fd03-4b3a-a0a6-29acb945f757" providerId="ADAL" clId="{98E9911D-55DE-480B-8809-0426A35F8947}" dt="2024-08-12T17:46:47.118" v="442" actId="14100"/>
        <pc:sldMkLst>
          <pc:docMk/>
          <pc:sldMk cId="259472772" sldId="308"/>
        </pc:sldMkLst>
        <pc:spChg chg="mod">
          <ac:chgData name="Heather Fedirka" userId="07e1fc94-fd03-4b3a-a0a6-29acb945f757" providerId="ADAL" clId="{98E9911D-55DE-480B-8809-0426A35F8947}" dt="2024-08-12T17:46:31.260" v="439" actId="207"/>
          <ac:spMkLst>
            <pc:docMk/>
            <pc:sldMk cId="259472772" sldId="308"/>
            <ac:spMk id="5" creationId="{DAB1362D-F77E-4BB0-91A1-3065C20D7D2D}"/>
          </ac:spMkLst>
        </pc:spChg>
        <pc:spChg chg="mod">
          <ac:chgData name="Heather Fedirka" userId="07e1fc94-fd03-4b3a-a0a6-29acb945f757" providerId="ADAL" clId="{98E9911D-55DE-480B-8809-0426A35F8947}" dt="2024-08-12T17:46:47.118" v="442" actId="14100"/>
          <ac:spMkLst>
            <pc:docMk/>
            <pc:sldMk cId="259472772" sldId="308"/>
            <ac:spMk id="10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22:31.435" v="48" actId="478"/>
          <ac:spMkLst>
            <pc:docMk/>
            <pc:sldMk cId="259472772" sldId="308"/>
            <ac:spMk id="13" creationId="{D8EBE09C-F5FD-48CD-B6C5-0C0316B0A1F2}"/>
          </ac:spMkLst>
        </pc:spChg>
      </pc:sldChg>
      <pc:sldChg chg="delSp modSp mod">
        <pc:chgData name="Heather Fedirka" userId="07e1fc94-fd03-4b3a-a0a6-29acb945f757" providerId="ADAL" clId="{98E9911D-55DE-480B-8809-0426A35F8947}" dt="2024-08-12T17:46:52.824" v="443" actId="207"/>
        <pc:sldMkLst>
          <pc:docMk/>
          <pc:sldMk cId="3838965175" sldId="309"/>
        </pc:sldMkLst>
        <pc:spChg chg="mod">
          <ac:chgData name="Heather Fedirka" userId="07e1fc94-fd03-4b3a-a0a6-29acb945f757" providerId="ADAL" clId="{98E9911D-55DE-480B-8809-0426A35F8947}" dt="2024-08-12T17:46:52.824" v="443" actId="207"/>
          <ac:spMkLst>
            <pc:docMk/>
            <pc:sldMk cId="3838965175" sldId="309"/>
            <ac:spMk id="5" creationId="{DAB1362D-F77E-4BB0-91A1-3065C20D7D2D}"/>
          </ac:spMkLst>
        </pc:spChg>
        <pc:spChg chg="del">
          <ac:chgData name="Heather Fedirka" userId="07e1fc94-fd03-4b3a-a0a6-29acb945f757" providerId="ADAL" clId="{98E9911D-55DE-480B-8809-0426A35F8947}" dt="2024-08-12T17:22:34.365" v="49" actId="478"/>
          <ac:spMkLst>
            <pc:docMk/>
            <pc:sldMk cId="3838965175" sldId="309"/>
            <ac:spMk id="13" creationId="{D8EBE09C-F5FD-48CD-B6C5-0C0316B0A1F2}"/>
          </ac:spMkLst>
        </pc:spChg>
      </pc:sldChg>
      <pc:sldChg chg="delSp modSp mod">
        <pc:chgData name="Heather Fedirka" userId="07e1fc94-fd03-4b3a-a0a6-29acb945f757" providerId="ADAL" clId="{98E9911D-55DE-480B-8809-0426A35F8947}" dt="2024-08-12T17:47:40.624" v="457" actId="20577"/>
        <pc:sldMkLst>
          <pc:docMk/>
          <pc:sldMk cId="405262032" sldId="310"/>
        </pc:sldMkLst>
        <pc:spChg chg="mod">
          <ac:chgData name="Heather Fedirka" userId="07e1fc94-fd03-4b3a-a0a6-29acb945f757" providerId="ADAL" clId="{98E9911D-55DE-480B-8809-0426A35F8947}" dt="2024-08-12T17:47:40.624" v="457" actId="20577"/>
          <ac:spMkLst>
            <pc:docMk/>
            <pc:sldMk cId="405262032" sldId="310"/>
            <ac:spMk id="2" creationId="{00000000-0000-0000-0000-000000000000}"/>
          </ac:spMkLst>
        </pc:spChg>
        <pc:spChg chg="mod">
          <ac:chgData name="Heather Fedirka" userId="07e1fc94-fd03-4b3a-a0a6-29acb945f757" providerId="ADAL" clId="{98E9911D-55DE-480B-8809-0426A35F8947}" dt="2024-08-12T17:47:05.318" v="444" actId="207"/>
          <ac:spMkLst>
            <pc:docMk/>
            <pc:sldMk cId="405262032" sldId="310"/>
            <ac:spMk id="5" creationId="{DAB1362D-F77E-4BB0-91A1-3065C20D7D2D}"/>
          </ac:spMkLst>
        </pc:spChg>
        <pc:spChg chg="mod">
          <ac:chgData name="Heather Fedirka" userId="07e1fc94-fd03-4b3a-a0a6-29acb945f757" providerId="ADAL" clId="{98E9911D-55DE-480B-8809-0426A35F8947}" dt="2024-08-12T17:47:27.384" v="445" actId="207"/>
          <ac:spMkLst>
            <pc:docMk/>
            <pc:sldMk cId="405262032" sldId="310"/>
            <ac:spMk id="8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22:37.071" v="50" actId="478"/>
          <ac:spMkLst>
            <pc:docMk/>
            <pc:sldMk cId="405262032" sldId="310"/>
            <ac:spMk id="13" creationId="{D8EBE09C-F5FD-48CD-B6C5-0C0316B0A1F2}"/>
          </ac:spMkLst>
        </pc:spChg>
      </pc:sldChg>
      <pc:sldChg chg="delSp mod">
        <pc:chgData name="Heather Fedirka" userId="07e1fc94-fd03-4b3a-a0a6-29acb945f757" providerId="ADAL" clId="{98E9911D-55DE-480B-8809-0426A35F8947}" dt="2024-08-12T17:22:39.917" v="51" actId="478"/>
        <pc:sldMkLst>
          <pc:docMk/>
          <pc:sldMk cId="1003641830" sldId="312"/>
        </pc:sldMkLst>
        <pc:spChg chg="del">
          <ac:chgData name="Heather Fedirka" userId="07e1fc94-fd03-4b3a-a0a6-29acb945f757" providerId="ADAL" clId="{98E9911D-55DE-480B-8809-0426A35F8947}" dt="2024-08-12T17:22:39.917" v="51" actId="478"/>
          <ac:spMkLst>
            <pc:docMk/>
            <pc:sldMk cId="1003641830" sldId="312"/>
            <ac:spMk id="7" creationId="{D8EBE09C-F5FD-48CD-B6C5-0C0316B0A1F2}"/>
          </ac:spMkLst>
        </pc:spChg>
      </pc:sldChg>
      <pc:sldChg chg="addSp delSp modSp mod">
        <pc:chgData name="Heather Fedirka" userId="07e1fc94-fd03-4b3a-a0a6-29acb945f757" providerId="ADAL" clId="{98E9911D-55DE-480B-8809-0426A35F8947}" dt="2024-08-12T17:50:01.008" v="486" actId="207"/>
        <pc:sldMkLst>
          <pc:docMk/>
          <pc:sldMk cId="3491213158" sldId="313"/>
        </pc:sldMkLst>
        <pc:spChg chg="mod">
          <ac:chgData name="Heather Fedirka" userId="07e1fc94-fd03-4b3a-a0a6-29acb945f757" providerId="ADAL" clId="{98E9911D-55DE-480B-8809-0426A35F8947}" dt="2024-08-12T17:22:48.225" v="54" actId="20577"/>
          <ac:spMkLst>
            <pc:docMk/>
            <pc:sldMk cId="3491213158" sldId="313"/>
            <ac:spMk id="7" creationId="{13256DE7-942A-4BD4-8DB2-42EFECF5CC47}"/>
          </ac:spMkLst>
        </pc:spChg>
        <pc:spChg chg="add mod">
          <ac:chgData name="Heather Fedirka" userId="07e1fc94-fd03-4b3a-a0a6-29acb945f757" providerId="ADAL" clId="{98E9911D-55DE-480B-8809-0426A35F8947}" dt="2024-08-12T17:49:50.734" v="483" actId="1036"/>
          <ac:spMkLst>
            <pc:docMk/>
            <pc:sldMk cId="3491213158" sldId="313"/>
            <ac:spMk id="8" creationId="{6B05B9D4-EA6F-830D-3439-51987173CD6F}"/>
          </ac:spMkLst>
        </pc:spChg>
        <pc:spChg chg="del">
          <ac:chgData name="Heather Fedirka" userId="07e1fc94-fd03-4b3a-a0a6-29acb945f757" providerId="ADAL" clId="{98E9911D-55DE-480B-8809-0426A35F8947}" dt="2024-08-12T17:22:43.576" v="53" actId="478"/>
          <ac:spMkLst>
            <pc:docMk/>
            <pc:sldMk cId="3491213158" sldId="313"/>
            <ac:spMk id="10" creationId="{D8EBE09C-F5FD-48CD-B6C5-0C0316B0A1F2}"/>
          </ac:spMkLst>
        </pc:spChg>
        <pc:spChg chg="add mod">
          <ac:chgData name="Heather Fedirka" userId="07e1fc94-fd03-4b3a-a0a6-29acb945f757" providerId="ADAL" clId="{98E9911D-55DE-480B-8809-0426A35F8947}" dt="2024-08-12T17:49:58.316" v="485" actId="1076"/>
          <ac:spMkLst>
            <pc:docMk/>
            <pc:sldMk cId="3491213158" sldId="313"/>
            <ac:spMk id="11" creationId="{36E63CE1-350B-1DB5-517E-CF1C88E510BA}"/>
          </ac:spMkLst>
        </pc:spChg>
        <pc:spChg chg="mod">
          <ac:chgData name="Heather Fedirka" userId="07e1fc94-fd03-4b3a-a0a6-29acb945f757" providerId="ADAL" clId="{98E9911D-55DE-480B-8809-0426A35F8947}" dt="2024-08-12T17:50:01.008" v="486" actId="207"/>
          <ac:spMkLst>
            <pc:docMk/>
            <pc:sldMk cId="3491213158" sldId="313"/>
            <ac:spMk id="31" creationId="{DAB1362D-F77E-4BB0-91A1-3065C20D7D2D}"/>
          </ac:spMkLst>
        </pc:spChg>
        <pc:grpChg chg="del">
          <ac:chgData name="Heather Fedirka" userId="07e1fc94-fd03-4b3a-a0a6-29acb945f757" providerId="ADAL" clId="{98E9911D-55DE-480B-8809-0426A35F8947}" dt="2024-08-12T17:48:44.099" v="458" actId="478"/>
          <ac:grpSpMkLst>
            <pc:docMk/>
            <pc:sldMk cId="3491213158" sldId="313"/>
            <ac:grpSpMk id="9" creationId="{00000000-0000-0000-0000-000000000000}"/>
          </ac:grpSpMkLst>
        </pc:grpChg>
        <pc:picChg chg="add mod">
          <ac:chgData name="Heather Fedirka" userId="07e1fc94-fd03-4b3a-a0a6-29acb945f757" providerId="ADAL" clId="{98E9911D-55DE-480B-8809-0426A35F8947}" dt="2024-08-12T17:49:21.248" v="462" actId="1440"/>
          <ac:picMkLst>
            <pc:docMk/>
            <pc:sldMk cId="3491213158" sldId="313"/>
            <ac:picMk id="6" creationId="{C6D604A3-674C-B321-388A-800B55B324ED}"/>
          </ac:picMkLst>
        </pc:picChg>
      </pc:sldChg>
      <pc:sldChg chg="addSp delSp modSp mod">
        <pc:chgData name="Heather Fedirka" userId="07e1fc94-fd03-4b3a-a0a6-29acb945f757" providerId="ADAL" clId="{98E9911D-55DE-480B-8809-0426A35F8947}" dt="2024-08-12T17:25:17.312" v="92" actId="1038"/>
        <pc:sldMkLst>
          <pc:docMk/>
          <pc:sldMk cId="797642400" sldId="314"/>
        </pc:sldMkLst>
        <pc:spChg chg="add mod ord">
          <ac:chgData name="Heather Fedirka" userId="07e1fc94-fd03-4b3a-a0a6-29acb945f757" providerId="ADAL" clId="{98E9911D-55DE-480B-8809-0426A35F8947}" dt="2024-08-12T17:25:17.312" v="92" actId="1038"/>
          <ac:spMkLst>
            <pc:docMk/>
            <pc:sldMk cId="797642400" sldId="314"/>
            <ac:spMk id="4" creationId="{B6B7E04D-74B8-19BF-6465-32A35028DAE6}"/>
          </ac:spMkLst>
        </pc:spChg>
        <pc:spChg chg="add mod ord">
          <ac:chgData name="Heather Fedirka" userId="07e1fc94-fd03-4b3a-a0a6-29acb945f757" providerId="ADAL" clId="{98E9911D-55DE-480B-8809-0426A35F8947}" dt="2024-08-12T17:25:17.312" v="92" actId="1038"/>
          <ac:spMkLst>
            <pc:docMk/>
            <pc:sldMk cId="797642400" sldId="314"/>
            <ac:spMk id="6" creationId="{2B4A8DAA-B065-89F1-53F5-D168A0E27416}"/>
          </ac:spMkLst>
        </pc:spChg>
        <pc:spChg chg="del">
          <ac:chgData name="Heather Fedirka" userId="07e1fc94-fd03-4b3a-a0a6-29acb945f757" providerId="ADAL" clId="{98E9911D-55DE-480B-8809-0426A35F8947}" dt="2024-08-12T17:21:38.756" v="30" actId="478"/>
          <ac:spMkLst>
            <pc:docMk/>
            <pc:sldMk cId="797642400" sldId="314"/>
            <ac:spMk id="9" creationId="{D8EBE09C-F5FD-48CD-B6C5-0C0316B0A1F2}"/>
          </ac:spMkLst>
        </pc:spChg>
        <pc:spChg chg="del">
          <ac:chgData name="Heather Fedirka" userId="07e1fc94-fd03-4b3a-a0a6-29acb945f757" providerId="ADAL" clId="{98E9911D-55DE-480B-8809-0426A35F8947}" dt="2024-08-12T17:23:36.814" v="63" actId="478"/>
          <ac:spMkLst>
            <pc:docMk/>
            <pc:sldMk cId="797642400" sldId="314"/>
            <ac:spMk id="12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23:36.042" v="62" actId="478"/>
          <ac:spMkLst>
            <pc:docMk/>
            <pc:sldMk cId="797642400" sldId="314"/>
            <ac:spMk id="13" creationId="{00000000-0000-0000-0000-000000000000}"/>
          </ac:spMkLst>
        </pc:spChg>
        <pc:spChg chg="mod">
          <ac:chgData name="Heather Fedirka" userId="07e1fc94-fd03-4b3a-a0a6-29acb945f757" providerId="ADAL" clId="{98E9911D-55DE-480B-8809-0426A35F8947}" dt="2024-08-12T17:25:07.649" v="84" actId="207"/>
          <ac:spMkLst>
            <pc:docMk/>
            <pc:sldMk cId="797642400" sldId="314"/>
            <ac:spMk id="31" creationId="{DAB1362D-F77E-4BB0-91A1-3065C20D7D2D}"/>
          </ac:spMkLst>
        </pc:spChg>
        <pc:picChg chg="del">
          <ac:chgData name="Heather Fedirka" userId="07e1fc94-fd03-4b3a-a0a6-29acb945f757" providerId="ADAL" clId="{98E9911D-55DE-480B-8809-0426A35F8947}" dt="2024-08-12T17:23:33.856" v="61" actId="478"/>
          <ac:picMkLst>
            <pc:docMk/>
            <pc:sldMk cId="797642400" sldId="314"/>
            <ac:picMk id="3" creationId="{00000000-0000-0000-0000-000000000000}"/>
          </ac:picMkLst>
        </pc:picChg>
        <pc:picChg chg="add mod">
          <ac:chgData name="Heather Fedirka" userId="07e1fc94-fd03-4b3a-a0a6-29acb945f757" providerId="ADAL" clId="{98E9911D-55DE-480B-8809-0426A35F8947}" dt="2024-08-12T17:25:17.312" v="92" actId="1038"/>
          <ac:picMkLst>
            <pc:docMk/>
            <pc:sldMk cId="797642400" sldId="314"/>
            <ac:picMk id="10" creationId="{8762D479-3F60-4710-A4D6-16448BDBFA02}"/>
          </ac:picMkLst>
        </pc:picChg>
      </pc:sldChg>
      <pc:sldChg chg="addSp delSp modSp mod">
        <pc:chgData name="Heather Fedirka" userId="07e1fc94-fd03-4b3a-a0a6-29acb945f757" providerId="ADAL" clId="{98E9911D-55DE-480B-8809-0426A35F8947}" dt="2024-08-12T17:56:24.363" v="586" actId="207"/>
        <pc:sldMkLst>
          <pc:docMk/>
          <pc:sldMk cId="2840553670" sldId="315"/>
        </pc:sldMkLst>
        <pc:spChg chg="mod">
          <ac:chgData name="Heather Fedirka" userId="07e1fc94-fd03-4b3a-a0a6-29acb945f757" providerId="ADAL" clId="{98E9911D-55DE-480B-8809-0426A35F8947}" dt="2024-08-12T17:56:21.053" v="585" actId="1076"/>
          <ac:spMkLst>
            <pc:docMk/>
            <pc:sldMk cId="2840553670" sldId="315"/>
            <ac:spMk id="8" creationId="{00000000-0000-0000-0000-000000000000}"/>
          </ac:spMkLst>
        </pc:spChg>
        <pc:spChg chg="del">
          <ac:chgData name="Heather Fedirka" userId="07e1fc94-fd03-4b3a-a0a6-29acb945f757" providerId="ADAL" clId="{98E9911D-55DE-480B-8809-0426A35F8947}" dt="2024-08-12T17:22:53.525" v="55" actId="478"/>
          <ac:spMkLst>
            <pc:docMk/>
            <pc:sldMk cId="2840553670" sldId="315"/>
            <ac:spMk id="10" creationId="{D8EBE09C-F5FD-48CD-B6C5-0C0316B0A1F2}"/>
          </ac:spMkLst>
        </pc:spChg>
        <pc:spChg chg="mod ord">
          <ac:chgData name="Heather Fedirka" userId="07e1fc94-fd03-4b3a-a0a6-29acb945f757" providerId="ADAL" clId="{98E9911D-55DE-480B-8809-0426A35F8947}" dt="2024-08-12T17:56:16.575" v="584" actId="1038"/>
          <ac:spMkLst>
            <pc:docMk/>
            <pc:sldMk cId="2840553670" sldId="315"/>
            <ac:spMk id="12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56:16.575" v="584" actId="1038"/>
          <ac:spMkLst>
            <pc:docMk/>
            <pc:sldMk cId="2840553670" sldId="315"/>
            <ac:spMk id="13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56:16.575" v="584" actId="1038"/>
          <ac:spMkLst>
            <pc:docMk/>
            <pc:sldMk cId="2840553670" sldId="315"/>
            <ac:spMk id="15" creationId="{00000000-0000-0000-0000-000000000000}"/>
          </ac:spMkLst>
        </pc:spChg>
        <pc:spChg chg="del mod ord">
          <ac:chgData name="Heather Fedirka" userId="07e1fc94-fd03-4b3a-a0a6-29acb945f757" providerId="ADAL" clId="{98E9911D-55DE-480B-8809-0426A35F8947}" dt="2024-08-12T17:52:31.557" v="518" actId="478"/>
          <ac:spMkLst>
            <pc:docMk/>
            <pc:sldMk cId="2840553670" sldId="315"/>
            <ac:spMk id="16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56:16.575" v="584" actId="1038"/>
          <ac:spMkLst>
            <pc:docMk/>
            <pc:sldMk cId="2840553670" sldId="315"/>
            <ac:spMk id="17" creationId="{00000000-0000-0000-0000-000000000000}"/>
          </ac:spMkLst>
        </pc:spChg>
        <pc:spChg chg="add mod">
          <ac:chgData name="Heather Fedirka" userId="07e1fc94-fd03-4b3a-a0a6-29acb945f757" providerId="ADAL" clId="{98E9911D-55DE-480B-8809-0426A35F8947}" dt="2024-08-12T17:56:16.575" v="584" actId="1038"/>
          <ac:spMkLst>
            <pc:docMk/>
            <pc:sldMk cId="2840553670" sldId="315"/>
            <ac:spMk id="20" creationId="{DD68C61F-5202-6BAA-FCD6-503B4303E47F}"/>
          </ac:spMkLst>
        </pc:spChg>
        <pc:spChg chg="mod">
          <ac:chgData name="Heather Fedirka" userId="07e1fc94-fd03-4b3a-a0a6-29acb945f757" providerId="ADAL" clId="{98E9911D-55DE-480B-8809-0426A35F8947}" dt="2024-08-12T17:56:24.363" v="586" actId="207"/>
          <ac:spMkLst>
            <pc:docMk/>
            <pc:sldMk cId="2840553670" sldId="315"/>
            <ac:spMk id="31" creationId="{DAB1362D-F77E-4BB0-91A1-3065C20D7D2D}"/>
          </ac:spMkLst>
        </pc:spChg>
        <pc:picChg chg="del">
          <ac:chgData name="Heather Fedirka" userId="07e1fc94-fd03-4b3a-a0a6-29acb945f757" providerId="ADAL" clId="{98E9911D-55DE-480B-8809-0426A35F8947}" dt="2024-08-12T17:50:57.642" v="505" actId="478"/>
          <ac:picMkLst>
            <pc:docMk/>
            <pc:sldMk cId="2840553670" sldId="315"/>
            <ac:picMk id="3" creationId="{00000000-0000-0000-0000-000000000000}"/>
          </ac:picMkLst>
        </pc:picChg>
        <pc:picChg chg="del mod">
          <ac:chgData name="Heather Fedirka" userId="07e1fc94-fd03-4b3a-a0a6-29acb945f757" providerId="ADAL" clId="{98E9911D-55DE-480B-8809-0426A35F8947}" dt="2024-08-12T17:50:53.563" v="503" actId="478"/>
          <ac:picMkLst>
            <pc:docMk/>
            <pc:sldMk cId="2840553670" sldId="315"/>
            <ac:picMk id="6" creationId="{00000000-0000-0000-0000-000000000000}"/>
          </ac:picMkLst>
        </pc:picChg>
        <pc:picChg chg="add del mod">
          <ac:chgData name="Heather Fedirka" userId="07e1fc94-fd03-4b3a-a0a6-29acb945f757" providerId="ADAL" clId="{98E9911D-55DE-480B-8809-0426A35F8947}" dt="2024-08-12T17:52:33.234" v="519" actId="478"/>
          <ac:picMkLst>
            <pc:docMk/>
            <pc:sldMk cId="2840553670" sldId="315"/>
            <ac:picMk id="9" creationId="{1811FE3D-4971-2ADC-111E-11DB4AFE4FA9}"/>
          </ac:picMkLst>
        </pc:picChg>
        <pc:picChg chg="add mod">
          <ac:chgData name="Heather Fedirka" userId="07e1fc94-fd03-4b3a-a0a6-29acb945f757" providerId="ADAL" clId="{98E9911D-55DE-480B-8809-0426A35F8947}" dt="2024-08-12T17:56:16.575" v="584" actId="1038"/>
          <ac:picMkLst>
            <pc:docMk/>
            <pc:sldMk cId="2840553670" sldId="315"/>
            <ac:picMk id="14" creationId="{C8A248C2-3DE2-17B8-2F07-04DB38C3BB6B}"/>
          </ac:picMkLst>
        </pc:picChg>
        <pc:picChg chg="add mod">
          <ac:chgData name="Heather Fedirka" userId="07e1fc94-fd03-4b3a-a0a6-29acb945f757" providerId="ADAL" clId="{98E9911D-55DE-480B-8809-0426A35F8947}" dt="2024-08-12T17:56:16.575" v="584" actId="1038"/>
          <ac:picMkLst>
            <pc:docMk/>
            <pc:sldMk cId="2840553670" sldId="315"/>
            <ac:picMk id="19" creationId="{9BEBC191-F420-C0D8-3A09-01850C7BC36F}"/>
          </ac:picMkLst>
        </pc:picChg>
      </pc:sldChg>
      <pc:sldChg chg="delSp mod">
        <pc:chgData name="Heather Fedirka" userId="07e1fc94-fd03-4b3a-a0a6-29acb945f757" providerId="ADAL" clId="{98E9911D-55DE-480B-8809-0426A35F8947}" dt="2024-08-12T17:22:56.185" v="56" actId="478"/>
        <pc:sldMkLst>
          <pc:docMk/>
          <pc:sldMk cId="908365552" sldId="316"/>
        </pc:sldMkLst>
        <pc:spChg chg="del">
          <ac:chgData name="Heather Fedirka" userId="07e1fc94-fd03-4b3a-a0a6-29acb945f757" providerId="ADAL" clId="{98E9911D-55DE-480B-8809-0426A35F8947}" dt="2024-08-12T17:22:56.185" v="56" actId="478"/>
          <ac:spMkLst>
            <pc:docMk/>
            <pc:sldMk cId="908365552" sldId="316"/>
            <ac:spMk id="7" creationId="{D8EBE09C-F5FD-48CD-B6C5-0C0316B0A1F2}"/>
          </ac:spMkLst>
        </pc:spChg>
      </pc:sldChg>
      <pc:sldChg chg="addSp delSp modSp add mod">
        <pc:chgData name="Heather Fedirka" userId="07e1fc94-fd03-4b3a-a0a6-29acb945f757" providerId="ADAL" clId="{98E9911D-55DE-480B-8809-0426A35F8947}" dt="2024-08-12T17:38:16.313" v="308" actId="207"/>
        <pc:sldMkLst>
          <pc:docMk/>
          <pc:sldMk cId="3179817542" sldId="317"/>
        </pc:sldMkLst>
        <pc:spChg chg="mod">
          <ac:chgData name="Heather Fedirka" userId="07e1fc94-fd03-4b3a-a0a6-29acb945f757" providerId="ADAL" clId="{98E9911D-55DE-480B-8809-0426A35F8947}" dt="2024-08-12T17:38:16.313" v="308" actId="207"/>
          <ac:spMkLst>
            <pc:docMk/>
            <pc:sldMk cId="3179817542" sldId="317"/>
            <ac:spMk id="5" creationId="{DAB1362D-F77E-4BB0-91A1-3065C20D7D2D}"/>
          </ac:spMkLst>
        </pc:spChg>
        <pc:spChg chg="add mo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9" creationId="{05DE7302-D088-6845-A899-7055C5D873F9}"/>
          </ac:spMkLst>
        </pc:spChg>
        <pc:spChg chg="add mo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10" creationId="{C6A6673B-7264-226B-829E-A92468C17DAE}"/>
          </ac:spMkLst>
        </pc:spChg>
        <pc:spChg chg="del ord">
          <ac:chgData name="Heather Fedirka" userId="07e1fc94-fd03-4b3a-a0a6-29acb945f757" providerId="ADAL" clId="{98E9911D-55DE-480B-8809-0426A35F8947}" dt="2024-08-12T17:37:47.350" v="285" actId="478"/>
          <ac:spMkLst>
            <pc:docMk/>
            <pc:sldMk cId="3179817542" sldId="317"/>
            <ac:spMk id="15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16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17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18" creationId="{00000000-0000-0000-0000-000000000000}"/>
          </ac:spMkLst>
        </pc:spChg>
        <pc:spChg chg="del mod ord">
          <ac:chgData name="Heather Fedirka" userId="07e1fc94-fd03-4b3a-a0a6-29acb945f757" providerId="ADAL" clId="{98E9911D-55DE-480B-8809-0426A35F8947}" dt="2024-08-12T17:36:02.337" v="259" actId="478"/>
          <ac:spMkLst>
            <pc:docMk/>
            <pc:sldMk cId="3179817542" sldId="317"/>
            <ac:spMk id="19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21" creationId="{00000000-0000-0000-0000-000000000000}"/>
          </ac:spMkLst>
        </pc:spChg>
        <pc:spChg chg="del ord">
          <ac:chgData name="Heather Fedirka" userId="07e1fc94-fd03-4b3a-a0a6-29acb945f757" providerId="ADAL" clId="{98E9911D-55DE-480B-8809-0426A35F8947}" dt="2024-08-12T17:37:01.889" v="270" actId="478"/>
          <ac:spMkLst>
            <pc:docMk/>
            <pc:sldMk cId="3179817542" sldId="317"/>
            <ac:spMk id="22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23" creationId="{00000000-0000-0000-0000-000000000000}"/>
          </ac:spMkLst>
        </pc:spChg>
        <pc:spChg chg="del ord">
          <ac:chgData name="Heather Fedirka" userId="07e1fc94-fd03-4b3a-a0a6-29acb945f757" providerId="ADAL" clId="{98E9911D-55DE-480B-8809-0426A35F8947}" dt="2024-08-12T17:37:49.473" v="286" actId="478"/>
          <ac:spMkLst>
            <pc:docMk/>
            <pc:sldMk cId="3179817542" sldId="317"/>
            <ac:spMk id="24" creationId="{00000000-0000-0000-0000-000000000000}"/>
          </ac:spMkLst>
        </pc:spChg>
        <pc:spChg chg="mod ord">
          <ac:chgData name="Heather Fedirka" userId="07e1fc94-fd03-4b3a-a0a6-29acb945f757" providerId="ADAL" clId="{98E9911D-55DE-480B-8809-0426A35F8947}" dt="2024-08-12T17:38:11.111" v="307" actId="1036"/>
          <ac:spMkLst>
            <pc:docMk/>
            <pc:sldMk cId="3179817542" sldId="317"/>
            <ac:spMk id="25" creationId="{00000000-0000-0000-0000-000000000000}"/>
          </ac:spMkLst>
        </pc:spChg>
        <pc:picChg chg="del">
          <ac:chgData name="Heather Fedirka" userId="07e1fc94-fd03-4b3a-a0a6-29acb945f757" providerId="ADAL" clId="{98E9911D-55DE-480B-8809-0426A35F8947}" dt="2024-08-12T17:34:32.418" v="202" actId="478"/>
          <ac:picMkLst>
            <pc:docMk/>
            <pc:sldMk cId="3179817542" sldId="317"/>
            <ac:picMk id="6" creationId="{00000000-0000-0000-0000-000000000000}"/>
          </ac:picMkLst>
        </pc:picChg>
        <pc:picChg chg="add mod">
          <ac:chgData name="Heather Fedirka" userId="07e1fc94-fd03-4b3a-a0a6-29acb945f757" providerId="ADAL" clId="{98E9911D-55DE-480B-8809-0426A35F8947}" dt="2024-08-12T17:38:11.111" v="307" actId="1036"/>
          <ac:picMkLst>
            <pc:docMk/>
            <pc:sldMk cId="3179817542" sldId="317"/>
            <ac:picMk id="8" creationId="{DC805956-E9D8-17A7-9DA2-A26B1A0BD8C4}"/>
          </ac:picMkLst>
        </pc:picChg>
      </pc:sldChg>
      <pc:sldChg chg="add del">
        <pc:chgData name="Heather Fedirka" userId="07e1fc94-fd03-4b3a-a0a6-29acb945f757" providerId="ADAL" clId="{98E9911D-55DE-480B-8809-0426A35F8947}" dt="2024-08-12T17:11:47.736" v="2"/>
        <pc:sldMkLst>
          <pc:docMk/>
          <pc:sldMk cId="4202512682" sldId="317"/>
        </pc:sldMkLst>
      </pc:sldChg>
      <pc:sldChg chg="delSp add del mod">
        <pc:chgData name="Heather Fedirka" userId="07e1fc94-fd03-4b3a-a0a6-29acb945f757" providerId="ADAL" clId="{98E9911D-55DE-480B-8809-0426A35F8947}" dt="2024-08-12T17:34:41.987" v="205" actId="47"/>
        <pc:sldMkLst>
          <pc:docMk/>
          <pc:sldMk cId="2946516231" sldId="318"/>
        </pc:sldMkLst>
        <pc:picChg chg="del">
          <ac:chgData name="Heather Fedirka" userId="07e1fc94-fd03-4b3a-a0a6-29acb945f757" providerId="ADAL" clId="{98E9911D-55DE-480B-8809-0426A35F8947}" dt="2024-08-12T17:34:38.521" v="204" actId="478"/>
          <ac:picMkLst>
            <pc:docMk/>
            <pc:sldMk cId="2946516231" sldId="318"/>
            <ac:picMk id="6" creationId="{00000000-0000-0000-0000-000000000000}"/>
          </ac:picMkLst>
        </pc:picChg>
      </pc:sldChg>
      <pc:sldChg chg="addSp delSp modSp add mod">
        <pc:chgData name="Heather Fedirka" userId="07e1fc94-fd03-4b3a-a0a6-29acb945f757" providerId="ADAL" clId="{98E9911D-55DE-480B-8809-0426A35F8947}" dt="2024-08-12T17:43:16.805" v="398" actId="207"/>
        <pc:sldMkLst>
          <pc:docMk/>
          <pc:sldMk cId="3358967619" sldId="318"/>
        </pc:sldMkLst>
        <pc:spChg chg="mod">
          <ac:chgData name="Heather Fedirka" userId="07e1fc94-fd03-4b3a-a0a6-29acb945f757" providerId="ADAL" clId="{98E9911D-55DE-480B-8809-0426A35F8947}" dt="2024-08-12T17:40:04.463" v="313" actId="27636"/>
          <ac:spMkLst>
            <pc:docMk/>
            <pc:sldMk cId="3358967619" sldId="318"/>
            <ac:spMk id="2" creationId="{C6A927AE-21D6-4F97-A0B9-6A03F2F6877F}"/>
          </ac:spMkLst>
        </pc:spChg>
        <pc:spChg chg="add mod">
          <ac:chgData name="Heather Fedirka" userId="07e1fc94-fd03-4b3a-a0a6-29acb945f757" providerId="ADAL" clId="{98E9911D-55DE-480B-8809-0426A35F8947}" dt="2024-08-12T17:43:16.805" v="398" actId="207"/>
          <ac:spMkLst>
            <pc:docMk/>
            <pc:sldMk cId="3358967619" sldId="318"/>
            <ac:spMk id="4" creationId="{734AA146-5DF4-CC06-F363-BFBE92699622}"/>
          </ac:spMkLst>
        </pc:spChg>
        <pc:spChg chg="mod">
          <ac:chgData name="Heather Fedirka" userId="07e1fc94-fd03-4b3a-a0a6-29acb945f757" providerId="ADAL" clId="{98E9911D-55DE-480B-8809-0426A35F8947}" dt="2024-08-12T17:43:11.658" v="397" actId="1037"/>
          <ac:spMkLst>
            <pc:docMk/>
            <pc:sldMk cId="3358967619" sldId="318"/>
            <ac:spMk id="6" creationId="{D0167D40-A6A8-00E9-D9DA-BD5279CE88F9}"/>
          </ac:spMkLst>
        </pc:spChg>
        <pc:spChg chg="mod">
          <ac:chgData name="Heather Fedirka" userId="07e1fc94-fd03-4b3a-a0a6-29acb945f757" providerId="ADAL" clId="{98E9911D-55DE-480B-8809-0426A35F8947}" dt="2024-08-12T17:43:11.658" v="397" actId="1037"/>
          <ac:spMkLst>
            <pc:docMk/>
            <pc:sldMk cId="3358967619" sldId="318"/>
            <ac:spMk id="8" creationId="{1AD2006C-999D-4022-233C-84A8F68E9B0F}"/>
          </ac:spMkLst>
        </pc:spChg>
        <pc:spChg chg="del">
          <ac:chgData name="Heather Fedirka" userId="07e1fc94-fd03-4b3a-a0a6-29acb945f757" providerId="ADAL" clId="{98E9911D-55DE-480B-8809-0426A35F8947}" dt="2024-08-12T17:42:46" v="321" actId="478"/>
          <ac:spMkLst>
            <pc:docMk/>
            <pc:sldMk cId="3358967619" sldId="318"/>
            <ac:spMk id="11" creationId="{76C4BFC6-6BD1-3B0C-CD02-47B04472AD2E}"/>
          </ac:spMkLst>
        </pc:spChg>
        <pc:picChg chg="mod">
          <ac:chgData name="Heather Fedirka" userId="07e1fc94-fd03-4b3a-a0a6-29acb945f757" providerId="ADAL" clId="{98E9911D-55DE-480B-8809-0426A35F8947}" dt="2024-08-12T17:43:11.658" v="397" actId="1037"/>
          <ac:picMkLst>
            <pc:docMk/>
            <pc:sldMk cId="3358967619" sldId="318"/>
            <ac:picMk id="3" creationId="{CA44C117-FFE1-1167-257E-EAE89AFAD2B6}"/>
          </ac:picMkLst>
        </pc:picChg>
      </pc:sldChg>
      <pc:sldChg chg="add">
        <pc:chgData name="Heather Fedirka" userId="07e1fc94-fd03-4b3a-a0a6-29acb945f757" providerId="ADAL" clId="{98E9911D-55DE-480B-8809-0426A35F8947}" dt="2024-08-12T17:43:39.274" v="399"/>
        <pc:sldMkLst>
          <pc:docMk/>
          <pc:sldMk cId="917488148" sldId="319"/>
        </pc:sldMkLst>
      </pc:sldChg>
      <pc:sldChg chg="modSp add del mod">
        <pc:chgData name="Heather Fedirka" userId="07e1fc94-fd03-4b3a-a0a6-29acb945f757" providerId="ADAL" clId="{98E9911D-55DE-480B-8809-0426A35F8947}" dt="2024-08-12T17:42:04.990" v="319" actId="47"/>
        <pc:sldMkLst>
          <pc:docMk/>
          <pc:sldMk cId="2887116474" sldId="319"/>
        </pc:sldMkLst>
        <pc:spChg chg="mod">
          <ac:chgData name="Heather Fedirka" userId="07e1fc94-fd03-4b3a-a0a6-29acb945f757" providerId="ADAL" clId="{98E9911D-55DE-480B-8809-0426A35F8947}" dt="2024-08-12T17:41:21.067" v="318" actId="27636"/>
          <ac:spMkLst>
            <pc:docMk/>
            <pc:sldMk cId="2887116474" sldId="319"/>
            <ac:spMk id="2" creationId="{C6A927AE-21D6-4F97-A0B9-6A03F2F6877F}"/>
          </ac:spMkLst>
        </pc:spChg>
      </pc:sldChg>
      <pc:sldChg chg="modSp add mod">
        <pc:chgData name="Heather Fedirka" userId="07e1fc94-fd03-4b3a-a0a6-29acb945f757" providerId="ADAL" clId="{98E9911D-55DE-480B-8809-0426A35F8947}" dt="2024-08-12T17:43:52.243" v="401" actId="27636"/>
        <pc:sldMkLst>
          <pc:docMk/>
          <pc:sldMk cId="1317596426" sldId="320"/>
        </pc:sldMkLst>
        <pc:spChg chg="mod">
          <ac:chgData name="Heather Fedirka" userId="07e1fc94-fd03-4b3a-a0a6-29acb945f757" providerId="ADAL" clId="{98E9911D-55DE-480B-8809-0426A35F8947}" dt="2024-08-12T17:43:52.243" v="401" actId="27636"/>
          <ac:spMkLst>
            <pc:docMk/>
            <pc:sldMk cId="1317596426" sldId="320"/>
            <ac:spMk id="2" creationId="{C6A927AE-21D6-4F97-A0B9-6A03F2F6877F}"/>
          </ac:spMkLst>
        </pc:spChg>
      </pc:sldChg>
      <pc:sldChg chg="add del">
        <pc:chgData name="Heather Fedirka" userId="07e1fc94-fd03-4b3a-a0a6-29acb945f757" providerId="ADAL" clId="{98E9911D-55DE-480B-8809-0426A35F8947}" dt="2024-08-12T17:42:04.990" v="319" actId="47"/>
        <pc:sldMkLst>
          <pc:docMk/>
          <pc:sldMk cId="2781284355" sldId="320"/>
        </pc:sldMkLst>
      </pc:sldChg>
      <pc:sldChg chg="add del">
        <pc:chgData name="Heather Fedirka" userId="07e1fc94-fd03-4b3a-a0a6-29acb945f757" providerId="ADAL" clId="{98E9911D-55DE-480B-8809-0426A35F8947}" dt="2024-08-12T17:42:04.990" v="319" actId="47"/>
        <pc:sldMkLst>
          <pc:docMk/>
          <pc:sldMk cId="174761785" sldId="321"/>
        </pc:sldMkLst>
      </pc:sldChg>
      <pc:sldChg chg="add">
        <pc:chgData name="Heather Fedirka" userId="07e1fc94-fd03-4b3a-a0a6-29acb945f757" providerId="ADAL" clId="{98E9911D-55DE-480B-8809-0426A35F8947}" dt="2024-08-12T17:43:39.274" v="399"/>
        <pc:sldMkLst>
          <pc:docMk/>
          <pc:sldMk cId="2410060376" sldId="321"/>
        </pc:sldMkLst>
      </pc:sldChg>
      <pc:sldChg chg="modSp add del mod">
        <pc:chgData name="Heather Fedirka" userId="07e1fc94-fd03-4b3a-a0a6-29acb945f757" providerId="ADAL" clId="{98E9911D-55DE-480B-8809-0426A35F8947}" dt="2024-08-12T17:42:13.833" v="320" actId="47"/>
        <pc:sldMkLst>
          <pc:docMk/>
          <pc:sldMk cId="429477508" sldId="322"/>
        </pc:sldMkLst>
        <pc:spChg chg="mod">
          <ac:chgData name="Heather Fedirka" userId="07e1fc94-fd03-4b3a-a0a6-29acb945f757" providerId="ADAL" clId="{98E9911D-55DE-480B-8809-0426A35F8947}" dt="2024-08-12T17:40:56.173" v="315" actId="6549"/>
          <ac:spMkLst>
            <pc:docMk/>
            <pc:sldMk cId="429477508" sldId="322"/>
            <ac:spMk id="6" creationId="{00000000-0000-0000-0000-000000000000}"/>
          </ac:spMkLst>
        </pc:spChg>
      </pc:sldChg>
      <pc:sldChg chg="modSp add mod">
        <pc:chgData name="Heather Fedirka" userId="07e1fc94-fd03-4b3a-a0a6-29acb945f757" providerId="ADAL" clId="{98E9911D-55DE-480B-8809-0426A35F8947}" dt="2024-08-12T17:44:04.023" v="402" actId="6549"/>
        <pc:sldMkLst>
          <pc:docMk/>
          <pc:sldMk cId="2110347446" sldId="322"/>
        </pc:sldMkLst>
        <pc:spChg chg="mod">
          <ac:chgData name="Heather Fedirka" userId="07e1fc94-fd03-4b3a-a0a6-29acb945f757" providerId="ADAL" clId="{98E9911D-55DE-480B-8809-0426A35F8947}" dt="2024-08-12T17:44:04.023" v="402" actId="6549"/>
          <ac:spMkLst>
            <pc:docMk/>
            <pc:sldMk cId="2110347446" sldId="322"/>
            <ac:spMk id="2" creationId="{C6A927AE-21D6-4F97-A0B9-6A03F2F687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B0340-8221-468E-9CE1-6633636940FF}" type="datetimeFigureOut">
              <a:rPr lang="en-US" smtClean="0"/>
              <a:t>3/26/25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CFB76-E7FC-4954-8E17-D4A4C77CE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195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>
                <a:latin typeface="Teva Sans" panose="020B0604030202020203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Teva Sans" panose="020B0604030202020203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>
              <a:latin typeface="Teva Sans" panose="020B0604030202020203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  <a:latin typeface="Teva Sans" panose="020B0604030202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Teva Sans" panose="020B06040302020202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  <a:lvl2pPr>
              <a:defRPr>
                <a:latin typeface="Teva Sans" panose="020B0604030202020203" pitchFamily="34" charset="0"/>
              </a:defRPr>
            </a:lvl2pPr>
            <a:lvl3pPr>
              <a:defRPr>
                <a:latin typeface="Teva Sans" panose="020B0604030202020203" pitchFamily="34" charset="0"/>
              </a:defRPr>
            </a:lvl3pPr>
            <a:lvl4pPr>
              <a:defRPr>
                <a:latin typeface="Teva Sans" panose="020B0604030202020203" pitchFamily="34" charset="0"/>
              </a:defRPr>
            </a:lvl4pPr>
            <a:lvl5pPr>
              <a:defRPr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INTERNAL USE ONLY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Teva Sans" panose="020B0604030202020203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2532685"/>
            <a:ext cx="5957740" cy="2141872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Compliance Reviewer</a:t>
            </a:r>
            <a:endParaRPr lang="LID4096" sz="2400" dirty="0">
              <a:solidFill>
                <a:schemeClr val="bg2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To Request More Information for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10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8302824" y="1548907"/>
            <a:ext cx="901571" cy="16775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38612" y="116644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889" y="3063029"/>
            <a:ext cx="8605208" cy="20798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2982622" y="3935222"/>
            <a:ext cx="3375046" cy="50738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753609" y="3366054"/>
            <a:ext cx="1606716" cy="23978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81653" y="3497617"/>
            <a:ext cx="60089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9.1</a:t>
            </a:r>
          </a:p>
        </p:txBody>
      </p:sp>
      <p:sp>
        <p:nvSpPr>
          <p:cNvPr id="13" name="Oval 12"/>
          <p:cNvSpPr/>
          <p:nvPr/>
        </p:nvSpPr>
        <p:spPr>
          <a:xfrm>
            <a:off x="8302823" y="3089474"/>
            <a:ext cx="573757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9.2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98090" y="5345121"/>
            <a:ext cx="10902351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2300" b="1" dirty="0">
                <a:solidFill>
                  <a:schemeClr val="tx1"/>
                </a:solidFill>
              </a:rPr>
              <a:t>TIP</a:t>
            </a:r>
            <a:r>
              <a:rPr lang="en-US" sz="2300" dirty="0">
                <a:solidFill>
                  <a:schemeClr val="tx1"/>
                </a:solidFill>
              </a:rPr>
              <a:t>: Enter detail in the comments to allow submitter’s understanding of your request</a:t>
            </a:r>
          </a:p>
        </p:txBody>
      </p:sp>
    </p:spTree>
    <p:extLst>
      <p:ext uri="{BB962C8B-B14F-4D97-AF65-F5344CB8AC3E}">
        <p14:creationId xmlns:p14="http://schemas.microsoft.com/office/powerpoint/2010/main" val="82912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930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11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9903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68701" y="59620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541" y="1647253"/>
            <a:ext cx="10312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now requested more information for an activity.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701" y="4567613"/>
            <a:ext cx="1053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Request More Information, as a Reviewer”, visit to Teva Tube: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98090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313" y="138022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90" y="170659"/>
            <a:ext cx="10056970" cy="761738"/>
          </a:xfrm>
        </p:spPr>
        <p:txBody>
          <a:bodyPr/>
          <a:lstStyle/>
          <a:p>
            <a:r>
              <a:rPr lang="en-US" dirty="0"/>
              <a:t>EngageMate – To Reject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228492" y="1533185"/>
            <a:ext cx="260565" cy="18347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67036" y="1235422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839" y="3448698"/>
            <a:ext cx="6986137" cy="2113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9"/>
          <p:cNvSpPr/>
          <p:nvPr/>
        </p:nvSpPr>
        <p:spPr>
          <a:xfrm>
            <a:off x="3709736" y="4119545"/>
            <a:ext cx="6607455" cy="58185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90635" y="3712214"/>
            <a:ext cx="562188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90635" y="4772533"/>
            <a:ext cx="6626556" cy="33619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31130" y="4500949"/>
            <a:ext cx="565641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9.2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393608" y="3692385"/>
            <a:ext cx="405999" cy="19076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850702" y="3379718"/>
            <a:ext cx="542907" cy="499403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9.3</a:t>
            </a:r>
          </a:p>
        </p:txBody>
      </p:sp>
    </p:spTree>
    <p:extLst>
      <p:ext uri="{BB962C8B-B14F-4D97-AF65-F5344CB8AC3E}">
        <p14:creationId xmlns:p14="http://schemas.microsoft.com/office/powerpoint/2010/main" val="57237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02934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13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2663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77327" y="561698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3957" y="1477501"/>
            <a:ext cx="69787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rejected an activity.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479" y="4533108"/>
            <a:ext cx="961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Reject an Activity, as a Reviewer”, visit to Teva Tube: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Upload Documents during your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5FB28-AE9A-9F2A-E11E-8B3A8C5C65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64" y="1858524"/>
            <a:ext cx="9884664" cy="2284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E9E8F4-B159-EDBD-9497-F305AF489845}"/>
              </a:ext>
            </a:extLst>
          </p:cNvPr>
          <p:cNvSpPr/>
          <p:nvPr/>
        </p:nvSpPr>
        <p:spPr>
          <a:xfrm>
            <a:off x="4187837" y="3141269"/>
            <a:ext cx="1618603" cy="918667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10A5C1-5B57-86F7-92DA-4E87CBA2338F}"/>
              </a:ext>
            </a:extLst>
          </p:cNvPr>
          <p:cNvSpPr/>
          <p:nvPr/>
        </p:nvSpPr>
        <p:spPr>
          <a:xfrm>
            <a:off x="3723625" y="272555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4263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your Activity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F8777-84F5-2F3D-11EA-C7687F402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18" y="1975104"/>
            <a:ext cx="10416211" cy="1750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5B4B036F-DA00-A97E-BD23-E696FD19AC1A}"/>
              </a:ext>
            </a:extLst>
          </p:cNvPr>
          <p:cNvSpPr/>
          <p:nvPr/>
        </p:nvSpPr>
        <p:spPr>
          <a:xfrm>
            <a:off x="1312683" y="3209544"/>
            <a:ext cx="260085" cy="24500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2E08D2-F273-8813-FCBF-FAEAD46D44B6}"/>
              </a:ext>
            </a:extLst>
          </p:cNvPr>
          <p:cNvSpPr/>
          <p:nvPr/>
        </p:nvSpPr>
        <p:spPr>
          <a:xfrm>
            <a:off x="1572768" y="268235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168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Upload documents during your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16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615" y="1675816"/>
            <a:ext cx="8136696" cy="3424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694460" y="4627495"/>
            <a:ext cx="1657723" cy="21038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99117" y="409023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830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Upload documents during your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05956-E9D8-17A7-9DA2-A26B1A0BD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3" y="1927461"/>
            <a:ext cx="10010259" cy="2314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Oval 17"/>
          <p:cNvSpPr/>
          <p:nvPr/>
        </p:nvSpPr>
        <p:spPr>
          <a:xfrm>
            <a:off x="9557040" y="277193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8451695" y="2653161"/>
            <a:ext cx="301235" cy="299605"/>
          </a:xfrm>
          <a:prstGeom prst="ellipse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49436" y="3028756"/>
            <a:ext cx="1963573" cy="37755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07440" y="2856095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627627" y="3392079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sp>
        <p:nvSpPr>
          <p:cNvPr id="25" name="Oval 24"/>
          <p:cNvSpPr/>
          <p:nvPr/>
        </p:nvSpPr>
        <p:spPr>
          <a:xfrm>
            <a:off x="7987483" y="236677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05DE7302-D088-6845-A899-7055C5D873F9}"/>
              </a:ext>
            </a:extLst>
          </p:cNvPr>
          <p:cNvSpPr/>
          <p:nvPr/>
        </p:nvSpPr>
        <p:spPr>
          <a:xfrm>
            <a:off x="2813009" y="3047044"/>
            <a:ext cx="1859575" cy="37755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A6673B-7264-226B-829E-A92468C17DAE}"/>
              </a:ext>
            </a:extLst>
          </p:cNvPr>
          <p:cNvSpPr/>
          <p:nvPr/>
        </p:nvSpPr>
        <p:spPr>
          <a:xfrm>
            <a:off x="9255805" y="3202412"/>
            <a:ext cx="301235" cy="299605"/>
          </a:xfrm>
          <a:prstGeom prst="ellipse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18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successfully uploaded documents</a:t>
            </a:r>
          </a:p>
        </p:txBody>
      </p:sp>
    </p:spTree>
    <p:extLst>
      <p:ext uri="{BB962C8B-B14F-4D97-AF65-F5344CB8AC3E}">
        <p14:creationId xmlns:p14="http://schemas.microsoft.com/office/powerpoint/2010/main" val="10187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27017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Approve an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4C117-FFE1-1167-257E-EAE89AFAD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27" y="2582325"/>
            <a:ext cx="9143281" cy="2934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167D40-A6A8-00E9-D9DA-BD5279CE88F9}"/>
              </a:ext>
            </a:extLst>
          </p:cNvPr>
          <p:cNvSpPr/>
          <p:nvPr/>
        </p:nvSpPr>
        <p:spPr>
          <a:xfrm>
            <a:off x="5113898" y="3628593"/>
            <a:ext cx="467904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D2006C-999D-4022-233C-84A8F68E9B0F}"/>
              </a:ext>
            </a:extLst>
          </p:cNvPr>
          <p:cNvSpPr/>
          <p:nvPr/>
        </p:nvSpPr>
        <p:spPr>
          <a:xfrm>
            <a:off x="5578110" y="4178808"/>
            <a:ext cx="1965690" cy="1138265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4AA146-5DF4-CC06-F363-BFBE92699622}"/>
              </a:ext>
            </a:extLst>
          </p:cNvPr>
          <p:cNvSpPr/>
          <p:nvPr/>
        </p:nvSpPr>
        <p:spPr>
          <a:xfrm>
            <a:off x="7875916" y="1159160"/>
            <a:ext cx="3286664" cy="1141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One Time Rate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Permanent Rate Change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Prep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Travel Time</a:t>
            </a:r>
          </a:p>
        </p:txBody>
      </p:sp>
    </p:spTree>
    <p:extLst>
      <p:ext uri="{BB962C8B-B14F-4D97-AF65-F5344CB8AC3E}">
        <p14:creationId xmlns:p14="http://schemas.microsoft.com/office/powerpoint/2010/main" val="335896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243" y="196503"/>
            <a:ext cx="5609734" cy="761738"/>
          </a:xfrm>
        </p:spPr>
        <p:txBody>
          <a:bodyPr/>
          <a:lstStyle/>
          <a:p>
            <a:r>
              <a:rPr lang="en-US" dirty="0"/>
              <a:t>Compliance Reviewer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43" y="1139502"/>
            <a:ext cx="6960078" cy="5080593"/>
          </a:xfrm>
        </p:spPr>
        <p:txBody>
          <a:bodyPr/>
          <a:lstStyle/>
          <a:p>
            <a:r>
              <a:rPr lang="en-US" dirty="0"/>
              <a:t>How To Review An Activity to Approve, Reject or Request More Information</a:t>
            </a:r>
          </a:p>
          <a:p>
            <a:r>
              <a:rPr lang="en-US" dirty="0"/>
              <a:t>Upload Documents</a:t>
            </a:r>
          </a:p>
          <a:p>
            <a:r>
              <a:rPr lang="en-US" dirty="0"/>
              <a:t>Review an FMV Modification</a:t>
            </a:r>
          </a:p>
          <a:p>
            <a:r>
              <a:rPr lang="en-US" dirty="0"/>
              <a:t>Add additional Reviewers</a:t>
            </a:r>
          </a:p>
          <a:p>
            <a:r>
              <a:rPr lang="en-US" dirty="0"/>
              <a:t>Flag an activity to Monitor</a:t>
            </a:r>
            <a:endParaRPr lang="LID4096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70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671880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Locate the Activity that includes an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FCB6E-F039-98A3-905C-9A3E1A83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5" y="1952722"/>
            <a:ext cx="9437959" cy="2074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F6F8674-80FD-47F1-08EE-253C6D94F0DB}"/>
              </a:ext>
            </a:extLst>
          </p:cNvPr>
          <p:cNvSpPr/>
          <p:nvPr/>
        </p:nvSpPr>
        <p:spPr>
          <a:xfrm>
            <a:off x="1562797" y="2980923"/>
            <a:ext cx="297657" cy="23005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FE8CDE5-8F79-7850-FEED-36DEA2278C94}"/>
              </a:ext>
            </a:extLst>
          </p:cNvPr>
          <p:cNvSpPr/>
          <p:nvPr/>
        </p:nvSpPr>
        <p:spPr>
          <a:xfrm>
            <a:off x="1860454" y="2577830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7488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1719014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–Open the FMV Modification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C076B0-A044-43EC-6036-3E144A352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44" y="1923455"/>
            <a:ext cx="9582912" cy="2325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425BA849-CDF2-2146-8763-0FFFB2CF0932}"/>
              </a:ext>
            </a:extLst>
          </p:cNvPr>
          <p:cNvSpPr/>
          <p:nvPr/>
        </p:nvSpPr>
        <p:spPr>
          <a:xfrm>
            <a:off x="2993834" y="3241357"/>
            <a:ext cx="1870773" cy="26079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21591" y="2886784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3</a:t>
            </a:r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DA934F01-91CE-EFD2-AC2B-F2CE321D8463}"/>
              </a:ext>
            </a:extLst>
          </p:cNvPr>
          <p:cNvSpPr/>
          <p:nvPr/>
        </p:nvSpPr>
        <p:spPr>
          <a:xfrm>
            <a:off x="2368995" y="3968496"/>
            <a:ext cx="1572069" cy="239384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C5A575-316E-6F02-CA5E-DC8192A6EAF0}"/>
              </a:ext>
            </a:extLst>
          </p:cNvPr>
          <p:cNvSpPr/>
          <p:nvPr/>
        </p:nvSpPr>
        <p:spPr>
          <a:xfrm>
            <a:off x="1668735" y="3629122"/>
            <a:ext cx="464212" cy="398697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eva Sans" panose="020B0604030202020203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7596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7557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Review all information entered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92652" y="1314435"/>
            <a:ext cx="8959606" cy="4134030"/>
            <a:chOff x="792652" y="1314435"/>
            <a:chExt cx="8959606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Rounded Rectangle 15"/>
            <p:cNvSpPr/>
            <p:nvPr/>
          </p:nvSpPr>
          <p:spPr>
            <a:xfrm>
              <a:off x="1022121" y="2191938"/>
              <a:ext cx="1652068" cy="36148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2309" y="2755215"/>
              <a:ext cx="3591464" cy="20682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4231388" y="3561068"/>
              <a:ext cx="573525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231388" y="4470730"/>
              <a:ext cx="771933" cy="338071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132758" y="4447275"/>
              <a:ext cx="3619500" cy="752475"/>
              <a:chOff x="6132758" y="4447275"/>
              <a:chExt cx="3619500" cy="75247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32758" y="4447275"/>
                <a:ext cx="3619500" cy="75247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0" name="Rounded Rectangle 19"/>
              <p:cNvSpPr/>
              <p:nvPr/>
            </p:nvSpPr>
            <p:spPr>
              <a:xfrm>
                <a:off x="6241863" y="4570010"/>
                <a:ext cx="2876258" cy="397339"/>
              </a:xfrm>
              <a:prstGeom prst="round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79536" y="4776753"/>
                <a:ext cx="577970" cy="1690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eva Sans" panose="020B0604030202020203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56985" y="4745319"/>
                <a:ext cx="224754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chemeClr val="tx1">
                        <a:lumMod val="60000"/>
                        <a:lumOff val="40000"/>
                      </a:schemeClr>
                    </a:solidFill>
                    <a:latin typeface="Teva Sans" panose="020B0604030202020203" pitchFamily="34" charset="0"/>
                  </a:rPr>
                  <a:t>This is why I am submitting this request</a:t>
                </a: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217092" y="1950306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5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940203" y="2599209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6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880171" y="4346622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06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681307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Select your decision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3065" y="1360644"/>
            <a:ext cx="8059117" cy="3855335"/>
            <a:chOff x="792652" y="1314435"/>
            <a:chExt cx="8618402" cy="4134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652" y="1314435"/>
              <a:ext cx="8618402" cy="413403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ounded Rectangle 14"/>
            <p:cNvSpPr/>
            <p:nvPr/>
          </p:nvSpPr>
          <p:spPr>
            <a:xfrm>
              <a:off x="7061701" y="1498861"/>
              <a:ext cx="1969177" cy="188536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eva Sans" panose="020B0604030202020203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547945" y="1314435"/>
              <a:ext cx="464212" cy="39869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eva Sans" panose="020B0604030202020203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34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24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now reviewed an FMV Modification</a:t>
            </a:r>
          </a:p>
        </p:txBody>
      </p:sp>
    </p:spTree>
    <p:extLst>
      <p:ext uri="{BB962C8B-B14F-4D97-AF65-F5344CB8AC3E}">
        <p14:creationId xmlns:p14="http://schemas.microsoft.com/office/powerpoint/2010/main" val="28724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How to add additional reviewers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D2BD3-092C-96C1-B32F-662DC0F3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08" y="1961604"/>
            <a:ext cx="9143281" cy="2934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5683DCB-7149-54E9-2360-023210DC04C9}"/>
              </a:ext>
            </a:extLst>
          </p:cNvPr>
          <p:cNvSpPr/>
          <p:nvPr/>
        </p:nvSpPr>
        <p:spPr>
          <a:xfrm>
            <a:off x="5008679" y="3007872"/>
            <a:ext cx="467904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72BF0E-59EA-DF6F-4C47-01BDE8EBE187}"/>
              </a:ext>
            </a:extLst>
          </p:cNvPr>
          <p:cNvSpPr/>
          <p:nvPr/>
        </p:nvSpPr>
        <p:spPr>
          <a:xfrm>
            <a:off x="5472891" y="3558087"/>
            <a:ext cx="1965690" cy="1138265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7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your Activity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5456D-ACC0-04FA-221C-0C662D04E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2" y="2404872"/>
            <a:ext cx="10416211" cy="1750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BF2E749A-D27C-0D50-0170-8BFBED86BE06}"/>
              </a:ext>
            </a:extLst>
          </p:cNvPr>
          <p:cNvSpPr/>
          <p:nvPr/>
        </p:nvSpPr>
        <p:spPr>
          <a:xfrm>
            <a:off x="1321827" y="3639312"/>
            <a:ext cx="260085" cy="24500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467BA8-462B-F08C-F0D7-CF6C196C86C0}"/>
              </a:ext>
            </a:extLst>
          </p:cNvPr>
          <p:cNvSpPr/>
          <p:nvPr/>
        </p:nvSpPr>
        <p:spPr>
          <a:xfrm>
            <a:off x="1581912" y="3112119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627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Complete your review of the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8615" y="1468782"/>
            <a:ext cx="8136696" cy="3424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ounded Rectangle 23"/>
          <p:cNvSpPr/>
          <p:nvPr/>
        </p:nvSpPr>
        <p:spPr>
          <a:xfrm>
            <a:off x="8281358" y="2239614"/>
            <a:ext cx="1362974" cy="20166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49894" y="189106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6193" y="5114477"/>
            <a:ext cx="831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First complete your entire review of the activity and then click the Reviewers tab</a:t>
            </a:r>
          </a:p>
        </p:txBody>
      </p:sp>
    </p:spTree>
    <p:extLst>
      <p:ext uri="{BB962C8B-B14F-4D97-AF65-F5344CB8AC3E}">
        <p14:creationId xmlns:p14="http://schemas.microsoft.com/office/powerpoint/2010/main" val="259472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You want to add additional reviewers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28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98" y="1530669"/>
            <a:ext cx="8361423" cy="3926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ounded Rectangle 23"/>
          <p:cNvSpPr/>
          <p:nvPr/>
        </p:nvSpPr>
        <p:spPr>
          <a:xfrm>
            <a:off x="6935637" y="3019505"/>
            <a:ext cx="1362974" cy="20166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04173" y="267095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38965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Select your additional reviewers &amp; approve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29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64" y="1425508"/>
            <a:ext cx="9097093" cy="38600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Rectangle 23"/>
          <p:cNvSpPr/>
          <p:nvPr/>
        </p:nvSpPr>
        <p:spPr>
          <a:xfrm>
            <a:off x="1541661" y="3470030"/>
            <a:ext cx="1362974" cy="1494307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09555" y="2942837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28671" y="1646981"/>
            <a:ext cx="457200" cy="242203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66443" y="1209670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1412" y="5371132"/>
            <a:ext cx="881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Once you click approve, it will route the activity to the first reviewer and will conclude with the last one.</a:t>
            </a:r>
          </a:p>
        </p:txBody>
      </p:sp>
    </p:spTree>
    <p:extLst>
      <p:ext uri="{BB962C8B-B14F-4D97-AF65-F5344CB8AC3E}">
        <p14:creationId xmlns:p14="http://schemas.microsoft.com/office/powerpoint/2010/main" val="40526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145337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How to Review &amp; Approve an Activity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E5400-18D8-DB52-BEC6-66E3FB2017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64" y="1858524"/>
            <a:ext cx="9884664" cy="2284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A6C3CB-0646-3283-F885-CFA08811AF0B}"/>
              </a:ext>
            </a:extLst>
          </p:cNvPr>
          <p:cNvSpPr/>
          <p:nvPr/>
        </p:nvSpPr>
        <p:spPr>
          <a:xfrm>
            <a:off x="4187837" y="3141269"/>
            <a:ext cx="1618603" cy="918667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2422F3E-807F-83B4-6823-BB2DD46689EA}"/>
              </a:ext>
            </a:extLst>
          </p:cNvPr>
          <p:cNvSpPr/>
          <p:nvPr/>
        </p:nvSpPr>
        <p:spPr>
          <a:xfrm>
            <a:off x="3723625" y="272555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30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added additional reviewers</a:t>
            </a:r>
          </a:p>
        </p:txBody>
      </p:sp>
    </p:spTree>
    <p:extLst>
      <p:ext uri="{BB962C8B-B14F-4D97-AF65-F5344CB8AC3E}">
        <p14:creationId xmlns:p14="http://schemas.microsoft.com/office/powerpoint/2010/main" val="100364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75248" y="949856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Flag an activity to monitor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604A3-674C-B321-388A-800B55B32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893400"/>
            <a:ext cx="9829800" cy="23094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05B9D4-EA6F-830D-3439-51987173CD6F}"/>
              </a:ext>
            </a:extLst>
          </p:cNvPr>
          <p:cNvSpPr/>
          <p:nvPr/>
        </p:nvSpPr>
        <p:spPr>
          <a:xfrm>
            <a:off x="956445" y="2729367"/>
            <a:ext cx="1362974" cy="291324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E63CE1-350B-1DB5-517E-CF1C88E510BA}"/>
              </a:ext>
            </a:extLst>
          </p:cNvPr>
          <p:cNvSpPr/>
          <p:nvPr/>
        </p:nvSpPr>
        <p:spPr>
          <a:xfrm>
            <a:off x="2394359" y="232481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1213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7" y="145337"/>
            <a:ext cx="11747295" cy="761738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EngageMate – Flag an activity to monitor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</a:rPr>
              <a:t>CONFIDENTIAL - FOR INTERNAL USE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329" y="4386462"/>
            <a:ext cx="844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The same functionality as you have in </a:t>
            </a:r>
            <a:r>
              <a:rPr lang="en-US" dirty="0" err="1"/>
              <a:t>MonitorMate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A248C2-3DE2-17B8-2F07-04DB38C3B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04" y="2065917"/>
            <a:ext cx="10076190" cy="218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580447" y="3377055"/>
            <a:ext cx="189781" cy="181818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33443" y="3156393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3234" y="3114168"/>
            <a:ext cx="189781" cy="181818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99022" y="264112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EBC191-F420-C0D8-3A09-01850C7BC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163" y="2296702"/>
            <a:ext cx="2342857" cy="666667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D68C61F-5202-6BAA-FCD6-503B4303E47F}"/>
              </a:ext>
            </a:extLst>
          </p:cNvPr>
          <p:cNvSpPr/>
          <p:nvPr/>
        </p:nvSpPr>
        <p:spPr>
          <a:xfrm>
            <a:off x="8035357" y="2171734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0553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33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9729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629729" y="639336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729" y="2089706"/>
            <a:ext cx="1063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Teva Sans" panose="020B0604030202020203" pitchFamily="34" charset="0"/>
              </a:rPr>
              <a:t>You have flagged an activity that you want to monitor</a:t>
            </a:r>
          </a:p>
        </p:txBody>
      </p:sp>
    </p:spTree>
    <p:extLst>
      <p:ext uri="{BB962C8B-B14F-4D97-AF65-F5344CB8AC3E}">
        <p14:creationId xmlns:p14="http://schemas.microsoft.com/office/powerpoint/2010/main" val="9083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89" y="163971"/>
            <a:ext cx="10515600" cy="761738"/>
          </a:xfrm>
        </p:spPr>
        <p:txBody>
          <a:bodyPr/>
          <a:lstStyle/>
          <a:p>
            <a:pPr rtl="0"/>
            <a:r>
              <a:rPr lang="en-US" dirty="0"/>
              <a:t>EngageMate – Select your Activity to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2D479-3F60-4710-A4D6-16448BDB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18" y="1975104"/>
            <a:ext cx="10416211" cy="17505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2B4A8DAA-B065-89F1-53F5-D168A0E27416}"/>
              </a:ext>
            </a:extLst>
          </p:cNvPr>
          <p:cNvSpPr/>
          <p:nvPr/>
        </p:nvSpPr>
        <p:spPr>
          <a:xfrm>
            <a:off x="1312683" y="3209544"/>
            <a:ext cx="260085" cy="245006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B7E04D-74B8-19BF-6465-32A35028DAE6}"/>
              </a:ext>
            </a:extLst>
          </p:cNvPr>
          <p:cNvSpPr/>
          <p:nvPr/>
        </p:nvSpPr>
        <p:spPr>
          <a:xfrm>
            <a:off x="1572768" y="2682351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764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111471"/>
            <a:ext cx="12126012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</a:t>
            </a:r>
            <a:r>
              <a:rPr lang="en-US" sz="2900" dirty="0"/>
              <a:t>Start with Step 1 tab &amp; review </a:t>
            </a:r>
            <a:r>
              <a:rPr lang="en-US" sz="2900" u="sng" dirty="0"/>
              <a:t>all</a:t>
            </a:r>
            <a:r>
              <a:rPr lang="en-US" sz="2900" dirty="0"/>
              <a:t> fields in the tabs under step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5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472" y="1345965"/>
            <a:ext cx="8458304" cy="3610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ounded Rectangle 14"/>
          <p:cNvSpPr/>
          <p:nvPr/>
        </p:nvSpPr>
        <p:spPr>
          <a:xfrm>
            <a:off x="1741084" y="2146491"/>
            <a:ext cx="1657723" cy="21038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98807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433093" y="2377724"/>
            <a:ext cx="1173193" cy="17755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6694" y="197217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8520980" y="2005066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477993" y="5149644"/>
            <a:ext cx="9503952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>
                <a:solidFill>
                  <a:schemeClr val="tx1"/>
                </a:solidFill>
              </a:rPr>
              <a:t>TIP</a:t>
            </a:r>
            <a:r>
              <a:rPr lang="en-US" sz="1800" dirty="0">
                <a:solidFill>
                  <a:schemeClr val="tx1"/>
                </a:solidFill>
              </a:rPr>
              <a:t>: As a Reviewer it is </a:t>
            </a:r>
            <a:r>
              <a:rPr lang="en-US" sz="1800" b="1" i="1" u="sng" dirty="0">
                <a:solidFill>
                  <a:schemeClr val="tx1"/>
                </a:solidFill>
              </a:rPr>
              <a:t>your responsibility</a:t>
            </a:r>
            <a:r>
              <a:rPr lang="en-US" sz="1800" dirty="0">
                <a:solidFill>
                  <a:schemeClr val="tx1"/>
                </a:solidFill>
              </a:rPr>
              <a:t> to ensure submission is</a:t>
            </a:r>
            <a:r>
              <a:rPr lang="en-US" sz="1800" b="1" i="1" u="sng" dirty="0">
                <a:solidFill>
                  <a:schemeClr val="tx1"/>
                </a:solidFill>
              </a:rPr>
              <a:t> Accurate and Complete</a:t>
            </a:r>
            <a:r>
              <a:rPr lang="en-US" sz="1800" dirty="0">
                <a:solidFill>
                  <a:schemeClr val="tx1"/>
                </a:solidFill>
              </a:rPr>
              <a:t>.  Thoroughly review the submission before you select approve.  </a:t>
            </a:r>
          </a:p>
        </p:txBody>
      </p: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47" y="198787"/>
            <a:ext cx="10515600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Review </a:t>
            </a:r>
            <a:r>
              <a:rPr lang="en-US" u="sng" dirty="0"/>
              <a:t>all</a:t>
            </a:r>
            <a:r>
              <a:rPr lang="en-US" dirty="0"/>
              <a:t> the Nominees – Step 2 - Nominees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6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363747" y="1048678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73125" y="1318789"/>
            <a:ext cx="8666430" cy="3719279"/>
            <a:chOff x="753615" y="1034118"/>
            <a:chExt cx="8666430" cy="37192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615" y="1034118"/>
              <a:ext cx="8666430" cy="37192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8" name="Rounded Rectangle 17"/>
            <p:cNvSpPr/>
            <p:nvPr/>
          </p:nvSpPr>
          <p:spPr>
            <a:xfrm>
              <a:off x="2491582" y="1860147"/>
              <a:ext cx="1735361" cy="1845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994837" y="1585039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5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84527" y="2479991"/>
              <a:ext cx="162342" cy="309003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46869" y="2135253"/>
              <a:ext cx="610918" cy="487367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6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467929" y="5160104"/>
            <a:ext cx="979817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>
                <a:solidFill>
                  <a:schemeClr val="tx1"/>
                </a:solidFill>
              </a:rPr>
              <a:t>TIP</a:t>
            </a:r>
            <a:r>
              <a:rPr lang="en-US" sz="1800" dirty="0">
                <a:solidFill>
                  <a:schemeClr val="tx1"/>
                </a:solidFill>
              </a:rPr>
              <a:t>: As a Reviewer it is </a:t>
            </a:r>
            <a:r>
              <a:rPr lang="en-US" sz="1800" b="1" i="1" u="sng" dirty="0">
                <a:solidFill>
                  <a:schemeClr val="tx1"/>
                </a:solidFill>
              </a:rPr>
              <a:t>your responsibility</a:t>
            </a:r>
            <a:r>
              <a:rPr lang="en-US" sz="1800" dirty="0">
                <a:solidFill>
                  <a:schemeClr val="tx1"/>
                </a:solidFill>
              </a:rPr>
              <a:t> to ensure submission is</a:t>
            </a:r>
            <a:r>
              <a:rPr lang="en-US" sz="1800" b="1" i="1" u="sng" dirty="0">
                <a:solidFill>
                  <a:schemeClr val="tx1"/>
                </a:solidFill>
              </a:rPr>
              <a:t> Accurate and Complete</a:t>
            </a:r>
            <a:r>
              <a:rPr lang="en-US" sz="1800" dirty="0">
                <a:solidFill>
                  <a:schemeClr val="tx1"/>
                </a:solidFill>
              </a:rPr>
              <a:t>.  Thoroughly review the submission before you select approve.  </a:t>
            </a:r>
          </a:p>
        </p:txBody>
      </p:sp>
    </p:spTree>
    <p:extLst>
      <p:ext uri="{BB962C8B-B14F-4D97-AF65-F5344CB8AC3E}">
        <p14:creationId xmlns:p14="http://schemas.microsoft.com/office/powerpoint/2010/main" val="415642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08" y="209012"/>
            <a:ext cx="10515600" cy="761738"/>
          </a:xfrm>
        </p:spPr>
        <p:txBody>
          <a:bodyPr/>
          <a:lstStyle/>
          <a:p>
            <a:r>
              <a:rPr lang="en-US" dirty="0"/>
              <a:t> EngageMate – Review </a:t>
            </a:r>
            <a:r>
              <a:rPr lang="en-US" u="sng" dirty="0"/>
              <a:t>all</a:t>
            </a:r>
            <a:r>
              <a:rPr lang="en-US" dirty="0"/>
              <a:t> data entered for each Nominee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7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47949" y="1016001"/>
            <a:ext cx="10102303" cy="4102752"/>
            <a:chOff x="670311" y="1029481"/>
            <a:chExt cx="9850109" cy="46350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311" y="1217103"/>
              <a:ext cx="9850109" cy="38222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1926421" y="119985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7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758049" y="1658001"/>
              <a:ext cx="1900696" cy="3808646"/>
              <a:chOff x="4089398" y="1734723"/>
              <a:chExt cx="1900696" cy="3808646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9398" y="1734723"/>
                <a:ext cx="1900696" cy="380864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4167264" y="1807762"/>
                <a:ext cx="1742214" cy="3616577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86442" y="1836778"/>
              <a:ext cx="1742214" cy="3008058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99995" y="1285652"/>
              <a:ext cx="168955" cy="177629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9701279" y="1029481"/>
              <a:ext cx="464212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8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63971" y="1822005"/>
              <a:ext cx="1724048" cy="3805057"/>
              <a:chOff x="5781883" y="1628949"/>
              <a:chExt cx="1724048" cy="380505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81883" y="1628949"/>
                <a:ext cx="1724048" cy="380505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5845955" y="1687680"/>
                <a:ext cx="1555509" cy="3674836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40595" y="2378374"/>
              <a:ext cx="2933700" cy="3286125"/>
              <a:chOff x="6140595" y="2378374"/>
              <a:chExt cx="2933700" cy="328612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0595" y="2378374"/>
                <a:ext cx="2933700" cy="3286125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201931" y="2456119"/>
                <a:ext cx="2755816" cy="3084841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1107104" y="5240184"/>
            <a:ext cx="9831238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Teva Sans" panose="020B0604030202020203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en-US" sz="1800" b="1" dirty="0">
                <a:solidFill>
                  <a:schemeClr val="tx1"/>
                </a:solidFill>
              </a:rPr>
              <a:t>TIP</a:t>
            </a:r>
            <a:r>
              <a:rPr lang="en-US" sz="1800" dirty="0">
                <a:solidFill>
                  <a:schemeClr val="tx1"/>
                </a:solidFill>
              </a:rPr>
              <a:t>: As a Reviewer it is </a:t>
            </a:r>
            <a:r>
              <a:rPr lang="en-US" sz="1800" b="1" i="1" u="sng" dirty="0">
                <a:solidFill>
                  <a:schemeClr val="tx1"/>
                </a:solidFill>
              </a:rPr>
              <a:t>your responsibility</a:t>
            </a:r>
            <a:r>
              <a:rPr lang="en-US" sz="1800" dirty="0">
                <a:solidFill>
                  <a:schemeClr val="tx1"/>
                </a:solidFill>
              </a:rPr>
              <a:t> to ensure submission is</a:t>
            </a:r>
            <a:r>
              <a:rPr lang="en-US" sz="1800" b="1" i="1" u="sng" dirty="0">
                <a:solidFill>
                  <a:schemeClr val="tx1"/>
                </a:solidFill>
              </a:rPr>
              <a:t> Accurate and Complete</a:t>
            </a:r>
            <a:r>
              <a:rPr lang="en-US" sz="1800" dirty="0">
                <a:solidFill>
                  <a:schemeClr val="tx1"/>
                </a:solidFill>
              </a:rPr>
              <a:t>.  Thoroughly review the submission before you select approve.  </a:t>
            </a:r>
          </a:p>
        </p:txBody>
      </p:sp>
    </p:spTree>
    <p:extLst>
      <p:ext uri="{BB962C8B-B14F-4D97-AF65-F5344CB8AC3E}">
        <p14:creationId xmlns:p14="http://schemas.microsoft.com/office/powerpoint/2010/main" val="74351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48" y="170659"/>
            <a:ext cx="10203612" cy="761738"/>
          </a:xfrm>
        </p:spPr>
        <p:txBody>
          <a:bodyPr/>
          <a:lstStyle/>
          <a:p>
            <a:r>
              <a:rPr lang="en-US" dirty="0"/>
              <a:t>EngageMate – To Approve an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8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50" y="1475116"/>
            <a:ext cx="9305810" cy="3964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9944805" y="1624572"/>
            <a:ext cx="372387" cy="178349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374831" y="1438638"/>
            <a:ext cx="464212" cy="550215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00980" y="3099733"/>
            <a:ext cx="8357906" cy="1871688"/>
            <a:chOff x="2800980" y="3099733"/>
            <a:chExt cx="8357906" cy="18716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0980" y="3099733"/>
              <a:ext cx="8357906" cy="18716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3174520" y="4295557"/>
              <a:ext cx="7628598" cy="2652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83948" y="4089391"/>
              <a:ext cx="1142955" cy="12439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Leave a comment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07455" y="3579543"/>
              <a:ext cx="525953" cy="550215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10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3192574" y="4355939"/>
            <a:ext cx="7619170" cy="1765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03316" y="6356350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9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33045" y="6355032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94580" y="556973"/>
            <a:ext cx="10902352" cy="4995201"/>
          </a:xfrm>
          <a:prstGeom prst="rect">
            <a:avLst/>
          </a:prstGeom>
          <a:solidFill>
            <a:schemeClr val="accent4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580" y="1457866"/>
            <a:ext cx="106816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</a:rPr>
              <a:t>Congratulations!  </a:t>
            </a:r>
          </a:p>
          <a:p>
            <a:pPr algn="ctr"/>
            <a:r>
              <a:rPr lang="en-US" sz="4400" b="1" dirty="0">
                <a:solidFill>
                  <a:schemeClr val="bg2"/>
                </a:solidFill>
              </a:rPr>
              <a:t>You have approved an activity.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4580" y="4482417"/>
            <a:ext cx="1058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video on “How To Review &amp; Approve an Activity”, visit to Teva Tube: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5074437" y="6356350"/>
            <a:ext cx="330756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Created:  October 2022 v1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862</Words>
  <Application>Microsoft Macintosh PowerPoint</Application>
  <PresentationFormat>Widescreen</PresentationFormat>
  <Paragraphs>169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Teva Sans</vt:lpstr>
      <vt:lpstr>Wingdings</vt:lpstr>
      <vt:lpstr>1_Office Theme</vt:lpstr>
      <vt:lpstr>PowerPoint Presentation</vt:lpstr>
      <vt:lpstr>Compliance Reviewer</vt:lpstr>
      <vt:lpstr>EngageMate – How to Review &amp; Approve an Activity</vt:lpstr>
      <vt:lpstr>EngageMate – Select your Activity to review</vt:lpstr>
      <vt:lpstr>EngageMate – Start with Step 1 tab &amp; review all fields in the tabs under step 1</vt:lpstr>
      <vt:lpstr>EngageMate – Review all the Nominees – Step 2 - Nominees</vt:lpstr>
      <vt:lpstr> EngageMate – Review all data entered for each Nominee</vt:lpstr>
      <vt:lpstr>EngageMate – To Approve an Activity</vt:lpstr>
      <vt:lpstr>PowerPoint Presentation</vt:lpstr>
      <vt:lpstr>EngageMate – To Request More Information for an Activity</vt:lpstr>
      <vt:lpstr>PowerPoint Presentation</vt:lpstr>
      <vt:lpstr>EngageMate – To Reject an Activity</vt:lpstr>
      <vt:lpstr>PowerPoint Presentation</vt:lpstr>
      <vt:lpstr>EngageMate – Upload Documents during your Review</vt:lpstr>
      <vt:lpstr>EngageMate – Select your Activity to review</vt:lpstr>
      <vt:lpstr>EngageMate – Upload documents during your review</vt:lpstr>
      <vt:lpstr>EngageMate – Upload documents during your review</vt:lpstr>
      <vt:lpstr>PowerPoint Presentation</vt:lpstr>
      <vt:lpstr>EngageMate – Approve an FMV Modification</vt:lpstr>
      <vt:lpstr>EngageMate – Locate the Activity that includes an FMV Modification</vt:lpstr>
      <vt:lpstr>EngageMate –Open the FMV Modification</vt:lpstr>
      <vt:lpstr>EngageMate – Review all information entered</vt:lpstr>
      <vt:lpstr>EngageMate – Select your decision</vt:lpstr>
      <vt:lpstr>PowerPoint Presentation</vt:lpstr>
      <vt:lpstr>EngageMate – How to add additional reviewers</vt:lpstr>
      <vt:lpstr>EngageMate – Select your Activity to review</vt:lpstr>
      <vt:lpstr>EngageMate – Complete your review of the activity</vt:lpstr>
      <vt:lpstr>EngageMate – You want to add additional reviewers</vt:lpstr>
      <vt:lpstr>EngageMate – Select your additional reviewers &amp; approve</vt:lpstr>
      <vt:lpstr>PowerPoint Presentation</vt:lpstr>
      <vt:lpstr>EngageMate – Flag an activity to monitor</vt:lpstr>
      <vt:lpstr>EngageMate – Flag an activity to monitor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Kevin Laubach</cp:lastModifiedBy>
  <cp:revision>62</cp:revision>
  <dcterms:created xsi:type="dcterms:W3CDTF">2022-09-21T18:47:29Z</dcterms:created>
  <dcterms:modified xsi:type="dcterms:W3CDTF">2025-03-26T19:01:03Z</dcterms:modified>
</cp:coreProperties>
</file>